
<file path=[Content_Types].xml><?xml version="1.0" encoding="utf-8"?>
<Types xmlns="http://schemas.openxmlformats.org/package/2006/content-types">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71" r:id="rId3"/>
    <p:sldId id="257" r:id="rId4"/>
    <p:sldId id="258" r:id="rId5"/>
    <p:sldId id="267" r:id="rId6"/>
    <p:sldId id="259" r:id="rId7"/>
    <p:sldId id="262" r:id="rId8"/>
    <p:sldId id="261" r:id="rId9"/>
    <p:sldId id="263" r:id="rId10"/>
    <p:sldId id="268" r:id="rId11"/>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2FDB2607-1784-4EEB-B798-7EB5836EED8A}">
        <p14:showMediaCtrls xmlns:p14="http://schemas.microsoft.com/office/powerpoint/2010/main" val="1"/>
      </p:ext>
    </p:extLst>
  </p:showPr>
  <p:clrMru>
    <a:srgbClr val="FF3300"/>
    <a:srgbClr val="FFCCCC"/>
    <a:srgbClr val="FFCC66"/>
    <a:srgbClr val="FF9900"/>
    <a:srgbClr val="00FF00"/>
    <a:srgbClr val="0066FF"/>
    <a:srgbClr val="66CC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ahoma" panose="020B0604030504040204" pitchFamily="34" charset="0"/>
              <a:ea typeface="+mn-ea"/>
              <a:cs typeface="+mn-cs"/>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D49FAC06-D4CA-40F7-A88C-8539B12A843F}" type="datetimeFigureOut">
              <a:rPr kumimoji="0" lang="en-US" sz="1200" b="0" i="0" u="none" strike="noStrike" kern="1200" cap="none" spc="0" normalizeH="0" baseline="0" noProof="0">
                <a:ln>
                  <a:noFill/>
                </a:ln>
                <a:solidFill>
                  <a:schemeClr val="tx1"/>
                </a:solidFill>
                <a:effectLst/>
                <a:uLnTx/>
                <a:uFillTx/>
                <a:latin typeface="Tahoma" panose="020B0604030504040204" pitchFamily="34" charset="0"/>
                <a:ea typeface="+mn-ea"/>
                <a:cs typeface="+mn-cs"/>
              </a:rPr>
            </a:fld>
            <a:endParaRPr kumimoji="0" lang="en-US" sz="1200" b="0" i="0" u="none" strike="noStrike" kern="1200" cap="none" spc="0" normalizeH="0" baseline="0" noProof="0">
              <a:ln>
                <a:noFill/>
              </a:ln>
              <a:solidFill>
                <a:schemeClr val="tx1"/>
              </a:solidFill>
              <a:effectLst/>
              <a:uLnTx/>
              <a:uFillTx/>
              <a:latin typeface="Tahoma" panose="020B0604030504040204" pitchFamily="34" charset="0"/>
              <a:ea typeface="+mn-ea"/>
              <a:cs typeface="+mn-cs"/>
            </a:endParaRP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ahoma" panose="020B0604030504040204" pitchFamily="34" charset="0"/>
              <a:ea typeface="+mn-ea"/>
              <a:cs typeface="+mn-cs"/>
            </a:endParaRPr>
          </a:p>
        </p:txBody>
      </p:sp>
      <p:sp>
        <p:nvSpPr>
          <p:cNvPr id="7" name="Slide Number Placeholder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en-US" altLang="en-US" dirty="0"/>
              <a:t>Click to edit Master title style</a:t>
            </a:r>
            <a:endParaRPr lang="en-US"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US"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atin typeface="Arial" panose="020B0604020202020204" pitchFamily="34" charset="0"/>
              </a:defRPr>
            </a:lvl1pPr>
          </a:lstStyle>
          <a:p>
            <a:pPr lvl="0" eaLnBrk="1" hangingPunct="1"/>
            <a:fld id="{9A0DB2DC-4C9A-4742-B13C-FB6460FD3503}" type="slidenum">
              <a:rPr lang="en-US" altLang="en-US" dirty="0"/>
            </a:fld>
            <a:endParaRPr lang="en-US" altLang="en-US" dirty="0">
              <a:latin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5.GIF"/><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image" Target="../media/image2.GI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Text Box 14"/>
          <p:cNvSpPr txBox="1"/>
          <p:nvPr/>
        </p:nvSpPr>
        <p:spPr>
          <a:xfrm>
            <a:off x="2043113" y="1912938"/>
            <a:ext cx="5815012" cy="508000"/>
          </a:xfrm>
          <a:prstGeom prst="rect">
            <a:avLst/>
          </a:prstGeom>
          <a:noFill/>
          <a:ln w="9525">
            <a:noFill/>
          </a:ln>
        </p:spPr>
        <p:txBody>
          <a:bodyPr>
            <a:spAutoFit/>
          </a:bodyPr>
          <a:p>
            <a:pPr algn="ctr" defTabSz="685800" eaLnBrk="1" hangingPunct="1">
              <a:spcBef>
                <a:spcPct val="50000"/>
              </a:spcBef>
            </a:pPr>
            <a:r>
              <a:rPr lang="en-US" altLang="en-US" sz="2700" b="1" dirty="0">
                <a:solidFill>
                  <a:srgbClr val="FF0000"/>
                </a:solidFill>
                <a:latin typeface="Arial" panose="020B0604020202020204" pitchFamily="34" charset="0"/>
              </a:rPr>
              <a:t>Tính chất kết hợp của phép cộng</a:t>
            </a:r>
            <a:endParaRPr lang="en-US" altLang="en-US" sz="2700" b="1" dirty="0">
              <a:solidFill>
                <a:srgbClr val="FF0000"/>
              </a:solidFill>
              <a:latin typeface="Arial" panose="020B0604020202020204" pitchFamily="34" charset="0"/>
            </a:endParaRPr>
          </a:p>
        </p:txBody>
      </p:sp>
      <p:sp>
        <p:nvSpPr>
          <p:cNvPr id="2051" name="TextBox 1"/>
          <p:cNvSpPr txBox="1"/>
          <p:nvPr/>
        </p:nvSpPr>
        <p:spPr>
          <a:xfrm>
            <a:off x="4503738" y="1409700"/>
            <a:ext cx="895350" cy="460375"/>
          </a:xfrm>
          <a:prstGeom prst="rect">
            <a:avLst/>
          </a:prstGeom>
          <a:noFill/>
          <a:ln w="9525">
            <a:noFill/>
          </a:ln>
        </p:spPr>
        <p:txBody>
          <a:bodyPr wrap="none">
            <a:spAutoFit/>
          </a:bodyPr>
          <a:p>
            <a:pPr defTabSz="685800"/>
            <a:r>
              <a:rPr lang="en-US" altLang="en-US" sz="2400" b="1" dirty="0">
                <a:solidFill>
                  <a:srgbClr val="000000"/>
                </a:solidFill>
                <a:latin typeface="Arial" panose="020B0604020202020204" pitchFamily="34" charset="0"/>
              </a:rPr>
              <a:t>Toán</a:t>
            </a:r>
            <a:endParaRPr lang="en-US" altLang="en-US" sz="2400" b="1" dirty="0">
              <a:solidFill>
                <a:srgbClr val="000000"/>
              </a:solidFill>
              <a:latin typeface="Arial" panose="020B0604020202020204" pitchFamily="34" charset="0"/>
            </a:endParaRPr>
          </a:p>
        </p:txBody>
      </p:sp>
      <p:sp>
        <p:nvSpPr>
          <p:cNvPr id="2052" name="TextBox 1"/>
          <p:cNvSpPr txBox="1"/>
          <p:nvPr/>
        </p:nvSpPr>
        <p:spPr>
          <a:xfrm>
            <a:off x="1828800" y="739775"/>
            <a:ext cx="5703570" cy="460375"/>
          </a:xfrm>
          <a:prstGeom prst="rect">
            <a:avLst/>
          </a:prstGeom>
          <a:noFill/>
          <a:ln w="9525">
            <a:noFill/>
          </a:ln>
        </p:spPr>
        <p:txBody>
          <a:bodyPr wrap="none">
            <a:spAutoFit/>
          </a:bodyPr>
          <a:p>
            <a:pPr defTabSz="685800"/>
            <a:r>
              <a:rPr lang="en-US" altLang="en-US" sz="2400" b="1" dirty="0">
                <a:solidFill>
                  <a:srgbClr val="000000"/>
                </a:solidFill>
                <a:latin typeface="Arial" panose="020B0604020202020204" pitchFamily="34" charset="0"/>
              </a:rPr>
              <a:t>Thứ  Năm ,ngày 04 tháng 11 năm 2021</a:t>
            </a:r>
            <a:endParaRPr lang="en-US" altLang="en-US" sz="2400" b="1" dirty="0">
              <a:solidFill>
                <a:srgbClr val="000000"/>
              </a:solidFill>
              <a:latin typeface="Arial" panose="020B0604020202020204" pitchFamily="34" charset="0"/>
            </a:endParaRPr>
          </a:p>
        </p:txBody>
      </p:sp>
      <p:sp>
        <p:nvSpPr>
          <p:cNvPr id="2053" name="TextBox 1"/>
          <p:cNvSpPr txBox="1"/>
          <p:nvPr/>
        </p:nvSpPr>
        <p:spPr>
          <a:xfrm>
            <a:off x="114300" y="1971675"/>
            <a:ext cx="1379538" cy="461963"/>
          </a:xfrm>
          <a:prstGeom prst="rect">
            <a:avLst/>
          </a:prstGeom>
          <a:noFill/>
          <a:ln w="9525">
            <a:noFill/>
          </a:ln>
        </p:spPr>
        <p:txBody>
          <a:bodyPr wrap="none">
            <a:spAutoFit/>
          </a:bodyPr>
          <a:p>
            <a:pPr defTabSz="685800"/>
            <a:r>
              <a:rPr lang="en-US" altLang="en-US" sz="2400" b="1" dirty="0">
                <a:solidFill>
                  <a:srgbClr val="000000"/>
                </a:solidFill>
                <a:latin typeface="Arial" panose="020B0604020202020204" pitchFamily="34" charset="0"/>
              </a:rPr>
              <a:t>(Lùi 2 ô)</a:t>
            </a:r>
            <a:endParaRPr lang="en-US" altLang="en-US" sz="2400" b="1" dirty="0">
              <a:solidFill>
                <a:srgbClr val="000000"/>
              </a:solidFill>
              <a:latin typeface="Arial" panose="020B0604020202020204" pitchFamily="34" charset="0"/>
            </a:endParaRPr>
          </a:p>
        </p:txBody>
      </p:sp>
      <p:sp>
        <p:nvSpPr>
          <p:cNvPr id="2054" name="TextBox 1"/>
          <p:cNvSpPr txBox="1"/>
          <p:nvPr/>
        </p:nvSpPr>
        <p:spPr>
          <a:xfrm>
            <a:off x="6686550" y="4057650"/>
            <a:ext cx="2390775" cy="461963"/>
          </a:xfrm>
          <a:prstGeom prst="rect">
            <a:avLst/>
          </a:prstGeom>
          <a:noFill/>
          <a:ln w="9525">
            <a:noFill/>
          </a:ln>
        </p:spPr>
        <p:txBody>
          <a:bodyPr wrap="none">
            <a:spAutoFit/>
          </a:bodyPr>
          <a:p>
            <a:pPr defTabSz="685800"/>
            <a:r>
              <a:rPr lang="en-US" altLang="en-US" sz="2400" b="1" dirty="0">
                <a:solidFill>
                  <a:srgbClr val="000000"/>
                </a:solidFill>
                <a:latin typeface="Arial" panose="020B0604020202020204" pitchFamily="34" charset="0"/>
              </a:rPr>
              <a:t>SGK – trang 45</a:t>
            </a:r>
            <a:endParaRPr lang="en-US" altLang="en-US" sz="2400" b="1" dirty="0">
              <a:solidFill>
                <a:srgbClr val="000000"/>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4" descr="Blue tissue paper"/>
          <p:cNvSpPr/>
          <p:nvPr/>
        </p:nvSpPr>
        <p:spPr>
          <a:xfrm>
            <a:off x="0" y="0"/>
            <a:ext cx="9144000" cy="6858000"/>
          </a:xfrm>
          <a:prstGeom prst="rect">
            <a:avLst/>
          </a:prstGeom>
          <a:blipFill rotWithShape="1">
            <a:blip r:embed="rId1"/>
          </a:blipFill>
          <a:ln w="9525" cap="flat" cmpd="sng">
            <a:solidFill>
              <a:schemeClr val="tx1"/>
            </a:solidFill>
            <a:prstDash val="solid"/>
            <a:miter/>
            <a:headEnd type="none" w="med" len="med"/>
            <a:tailEnd type="none" w="med" len="med"/>
          </a:ln>
        </p:spPr>
        <p:txBody>
          <a:bodyPr wrap="none" anchor="ctr" anchorCtr="0"/>
          <a:p>
            <a:pPr algn="ctr" eaLnBrk="1" hangingPunct="1"/>
            <a:endParaRPr lang="en-US" altLang="en-US" dirty="0">
              <a:latin typeface="Tahoma" panose="020B0604030504040204" pitchFamily="34" charset="0"/>
            </a:endParaRPr>
          </a:p>
        </p:txBody>
      </p:sp>
      <p:sp>
        <p:nvSpPr>
          <p:cNvPr id="3123" name="AutoShape 51"/>
          <p:cNvSpPr/>
          <p:nvPr/>
        </p:nvSpPr>
        <p:spPr>
          <a:xfrm>
            <a:off x="2057400" y="4191000"/>
            <a:ext cx="4724400" cy="609600"/>
          </a:xfrm>
          <a:prstGeom prst="roundRect">
            <a:avLst>
              <a:gd name="adj" fmla="val 16667"/>
            </a:avLst>
          </a:prstGeom>
          <a:gradFill rotWithShape="1">
            <a:gsLst>
              <a:gs pos="0">
                <a:srgbClr val="FFCCCC"/>
              </a:gs>
              <a:gs pos="100000">
                <a:srgbClr val="FFE7E7"/>
              </a:gs>
            </a:gsLst>
            <a:lin ang="5400000" scaled="1"/>
            <a:tileRect/>
          </a:gradFill>
          <a:ln w="9525" cap="flat" cmpd="sng">
            <a:solidFill>
              <a:schemeClr val="tx1"/>
            </a:solidFill>
            <a:prstDash val="solid"/>
            <a:headEnd type="none" w="med" len="med"/>
            <a:tailEnd type="none" w="med" len="med"/>
          </a:ln>
        </p:spPr>
        <p:txBody>
          <a:bodyPr wrap="none" anchor="ctr" anchorCtr="0"/>
          <a:p>
            <a:pPr eaLnBrk="1" hangingPunct="1"/>
            <a:endParaRPr lang="en-US" altLang="en-US" dirty="0">
              <a:latin typeface="Tahoma" panose="020B0604030504040204" pitchFamily="34" charset="0"/>
            </a:endParaRPr>
          </a:p>
        </p:txBody>
      </p:sp>
      <p:sp>
        <p:nvSpPr>
          <p:cNvPr id="3079" name="Text Box 7"/>
          <p:cNvSpPr txBox="1"/>
          <p:nvPr/>
        </p:nvSpPr>
        <p:spPr>
          <a:xfrm>
            <a:off x="2057400" y="457200"/>
            <a:ext cx="5638800" cy="396875"/>
          </a:xfrm>
          <a:prstGeom prst="rect">
            <a:avLst/>
          </a:prstGeom>
          <a:noFill/>
          <a:ln w="9525">
            <a:noFill/>
          </a:ln>
        </p:spPr>
        <p:txBody>
          <a:bodyPr>
            <a:spAutoFit/>
          </a:bodyPr>
          <a:p>
            <a:pPr algn="ctr" eaLnBrk="1" hangingPunct="1">
              <a:spcBef>
                <a:spcPct val="50000"/>
              </a:spcBef>
            </a:pPr>
            <a:r>
              <a:rPr lang="en-US" altLang="en-US" sz="2000" b="1" dirty="0">
                <a:solidFill>
                  <a:srgbClr val="FF3300"/>
                </a:solidFill>
                <a:latin typeface="Tahoma" panose="020B0604030504040204" pitchFamily="34" charset="0"/>
              </a:rPr>
              <a:t>TÍNH CHẤT KẾT HỢP CỦA PHÉP CỘNG</a:t>
            </a:r>
            <a:endParaRPr lang="en-US" altLang="en-US" sz="2000" b="1" dirty="0">
              <a:solidFill>
                <a:srgbClr val="FF3300"/>
              </a:solidFill>
              <a:latin typeface="Tahoma" panose="020B0604030504040204" pitchFamily="34" charset="0"/>
            </a:endParaRPr>
          </a:p>
        </p:txBody>
      </p:sp>
      <p:sp>
        <p:nvSpPr>
          <p:cNvPr id="3080" name="Rectangle 8"/>
          <p:cNvSpPr>
            <a:spLocks noChangeArrowheads="1"/>
          </p:cNvSpPr>
          <p:nvPr/>
        </p:nvSpPr>
        <p:spPr bwMode="auto">
          <a:xfrm>
            <a:off x="395288" y="1298575"/>
            <a:ext cx="8458200" cy="2282825"/>
          </a:xfrm>
          <a:prstGeom prst="rect">
            <a:avLst/>
          </a:prstGeom>
          <a:gradFill rotWithShape="1">
            <a:gsLst>
              <a:gs pos="0">
                <a:schemeClr val="accent1"/>
              </a:gs>
              <a:gs pos="100000">
                <a:schemeClr val="accent1">
                  <a:gamma/>
                  <a:shade val="72941"/>
                  <a:invGamma/>
                </a:schemeClr>
              </a:gs>
            </a:gsLst>
            <a:lin ang="5400000" scaled="1"/>
          </a:gra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mn-ea"/>
              <a:cs typeface="+mn-cs"/>
            </a:endParaRPr>
          </a:p>
        </p:txBody>
      </p:sp>
      <p:sp>
        <p:nvSpPr>
          <p:cNvPr id="3081" name="Text Box 9"/>
          <p:cNvSpPr txBox="1"/>
          <p:nvPr/>
        </p:nvSpPr>
        <p:spPr>
          <a:xfrm>
            <a:off x="500063" y="1395413"/>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a</a:t>
            </a:r>
            <a:endParaRPr lang="en-US" altLang="en-US" sz="2000" dirty="0">
              <a:latin typeface="Tahoma" panose="020B0604030504040204" pitchFamily="34" charset="0"/>
            </a:endParaRPr>
          </a:p>
        </p:txBody>
      </p:sp>
      <p:sp>
        <p:nvSpPr>
          <p:cNvPr id="3082" name="Text Box 10"/>
          <p:cNvSpPr txBox="1"/>
          <p:nvPr/>
        </p:nvSpPr>
        <p:spPr>
          <a:xfrm>
            <a:off x="1062038" y="1395413"/>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b</a:t>
            </a:r>
            <a:endParaRPr lang="en-US" altLang="en-US" sz="2000" dirty="0">
              <a:latin typeface="Tahoma" panose="020B0604030504040204" pitchFamily="34" charset="0"/>
            </a:endParaRPr>
          </a:p>
        </p:txBody>
      </p:sp>
      <p:sp>
        <p:nvSpPr>
          <p:cNvPr id="3083" name="Text Box 11"/>
          <p:cNvSpPr txBox="1"/>
          <p:nvPr/>
        </p:nvSpPr>
        <p:spPr>
          <a:xfrm>
            <a:off x="1666875" y="1395413"/>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c</a:t>
            </a:r>
            <a:endParaRPr lang="en-US" altLang="en-US" sz="2000" dirty="0">
              <a:latin typeface="Tahoma" panose="020B0604030504040204" pitchFamily="34" charset="0"/>
            </a:endParaRPr>
          </a:p>
        </p:txBody>
      </p:sp>
      <p:sp>
        <p:nvSpPr>
          <p:cNvPr id="3084" name="Text Box 12"/>
          <p:cNvSpPr txBox="1"/>
          <p:nvPr/>
        </p:nvSpPr>
        <p:spPr>
          <a:xfrm>
            <a:off x="506413" y="1930400"/>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5</a:t>
            </a:r>
            <a:endParaRPr lang="en-US" altLang="en-US" sz="2000" dirty="0">
              <a:latin typeface="Tahoma" panose="020B0604030504040204" pitchFamily="34" charset="0"/>
            </a:endParaRPr>
          </a:p>
        </p:txBody>
      </p:sp>
      <p:sp>
        <p:nvSpPr>
          <p:cNvPr id="3085" name="Text Box 13"/>
          <p:cNvSpPr txBox="1"/>
          <p:nvPr/>
        </p:nvSpPr>
        <p:spPr>
          <a:xfrm>
            <a:off x="1062038" y="1930400"/>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4</a:t>
            </a:r>
            <a:endParaRPr lang="en-US" altLang="en-US" sz="2000" dirty="0">
              <a:latin typeface="Tahoma" panose="020B0604030504040204" pitchFamily="34" charset="0"/>
            </a:endParaRPr>
          </a:p>
        </p:txBody>
      </p:sp>
      <p:sp>
        <p:nvSpPr>
          <p:cNvPr id="3086" name="Text Box 14"/>
          <p:cNvSpPr txBox="1"/>
          <p:nvPr/>
        </p:nvSpPr>
        <p:spPr>
          <a:xfrm>
            <a:off x="1679575" y="1930400"/>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6</a:t>
            </a:r>
            <a:endParaRPr lang="en-US" altLang="en-US" sz="2000" dirty="0">
              <a:latin typeface="Tahoma" panose="020B0604030504040204" pitchFamily="34" charset="0"/>
            </a:endParaRPr>
          </a:p>
        </p:txBody>
      </p:sp>
      <p:sp>
        <p:nvSpPr>
          <p:cNvPr id="3087" name="Text Box 15"/>
          <p:cNvSpPr txBox="1"/>
          <p:nvPr/>
        </p:nvSpPr>
        <p:spPr>
          <a:xfrm>
            <a:off x="0" y="3727450"/>
            <a:ext cx="9102725"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Ta th</a:t>
            </a:r>
            <a:r>
              <a:rPr lang="en-US" altLang="en-US" dirty="0">
                <a:latin typeface="Tahoma" panose="020B0604030504040204" pitchFamily="34" charset="0"/>
              </a:rPr>
              <a:t>ấy giá trị của </a:t>
            </a:r>
            <a:r>
              <a:rPr lang="en-US" altLang="en-US" b="1" dirty="0">
                <a:solidFill>
                  <a:srgbClr val="FF3300"/>
                </a:solidFill>
                <a:latin typeface="Tahoma" panose="020B0604030504040204" pitchFamily="34" charset="0"/>
              </a:rPr>
              <a:t>( a + b ) + c</a:t>
            </a:r>
            <a:r>
              <a:rPr lang="en-US" altLang="en-US" dirty="0">
                <a:latin typeface="Tahoma" panose="020B0604030504040204" pitchFamily="34" charset="0"/>
              </a:rPr>
              <a:t> và của </a:t>
            </a:r>
            <a:r>
              <a:rPr lang="en-US" altLang="en-US" b="1" dirty="0">
                <a:solidFill>
                  <a:srgbClr val="FF3300"/>
                </a:solidFill>
                <a:latin typeface="Tahoma" panose="020B0604030504040204" pitchFamily="34" charset="0"/>
              </a:rPr>
              <a:t>a + ( b + c )</a:t>
            </a:r>
            <a:r>
              <a:rPr lang="en-US" altLang="en-US" dirty="0">
                <a:latin typeface="Tahoma" panose="020B0604030504040204" pitchFamily="34" charset="0"/>
              </a:rPr>
              <a:t> luôn luôn bằng nhau, ta viết:</a:t>
            </a:r>
            <a:endParaRPr lang="en-US" altLang="en-US" dirty="0">
              <a:latin typeface="Tahoma" panose="020B0604030504040204" pitchFamily="34" charset="0"/>
            </a:endParaRPr>
          </a:p>
        </p:txBody>
      </p:sp>
      <p:sp>
        <p:nvSpPr>
          <p:cNvPr id="3088" name="Text Box 16"/>
          <p:cNvSpPr txBox="1"/>
          <p:nvPr/>
        </p:nvSpPr>
        <p:spPr>
          <a:xfrm flipH="1">
            <a:off x="0" y="4829175"/>
            <a:ext cx="9102725" cy="708025"/>
          </a:xfrm>
          <a:prstGeom prst="rect">
            <a:avLst/>
          </a:prstGeom>
          <a:noFill/>
          <a:ln w="9525">
            <a:noFill/>
          </a:ln>
        </p:spPr>
        <p:txBody>
          <a:bodyPr>
            <a:spAutoFit/>
          </a:bodyPr>
          <a:p>
            <a:pPr eaLnBrk="1" hangingPunct="1">
              <a:spcBef>
                <a:spcPct val="50000"/>
              </a:spcBef>
            </a:pPr>
            <a:r>
              <a:rPr lang="en-US" altLang="en-US" sz="2000" b="1" i="1" dirty="0">
                <a:solidFill>
                  <a:srgbClr val="FF3300"/>
                </a:solidFill>
                <a:latin typeface="Tahoma" panose="020B0604030504040204" pitchFamily="34" charset="0"/>
              </a:rPr>
              <a:t>Khi cộn</a:t>
            </a:r>
            <a:r>
              <a:rPr lang="en-US" altLang="en-US" sz="2000" b="1" dirty="0">
                <a:solidFill>
                  <a:srgbClr val="FF3300"/>
                </a:solidFill>
                <a:latin typeface="Tahoma" panose="020B0604030504040204" pitchFamily="34" charset="0"/>
              </a:rPr>
              <a:t>g</a:t>
            </a:r>
            <a:r>
              <a:rPr lang="en-US" altLang="en-US" sz="2000" b="1" i="1" dirty="0">
                <a:solidFill>
                  <a:srgbClr val="FF3300"/>
                </a:solidFill>
                <a:latin typeface="Tahoma" panose="020B0604030504040204" pitchFamily="34" charset="0"/>
              </a:rPr>
              <a:t> một tổng hai số với số thứ ba, ta có thể cộng số thứ nhất với tổng của số thứ hai và số thứ ba.</a:t>
            </a:r>
            <a:endParaRPr lang="en-US" altLang="en-US" sz="2000" b="1" i="1" dirty="0">
              <a:solidFill>
                <a:srgbClr val="FF3300"/>
              </a:solidFill>
              <a:latin typeface="Tahoma" panose="020B0604030504040204" pitchFamily="34" charset="0"/>
            </a:endParaRPr>
          </a:p>
        </p:txBody>
      </p:sp>
      <p:sp>
        <p:nvSpPr>
          <p:cNvPr id="3089" name="Text Box 17"/>
          <p:cNvSpPr txBox="1"/>
          <p:nvPr/>
        </p:nvSpPr>
        <p:spPr>
          <a:xfrm>
            <a:off x="2608263" y="1395413"/>
            <a:ext cx="2209800" cy="396875"/>
          </a:xfrm>
          <a:prstGeom prst="rect">
            <a:avLst/>
          </a:prstGeom>
          <a:noFill/>
          <a:ln w="9525">
            <a:noFill/>
          </a:ln>
        </p:spPr>
        <p:txBody>
          <a:bodyPr>
            <a:spAutoFit/>
          </a:bodyPr>
          <a:p>
            <a:pPr algn="ctr" eaLnBrk="1" hangingPunct="1">
              <a:spcBef>
                <a:spcPct val="50000"/>
              </a:spcBef>
            </a:pPr>
            <a:r>
              <a:rPr lang="en-US" altLang="en-US" sz="2000" dirty="0">
                <a:latin typeface="Tahoma" panose="020B0604030504040204" pitchFamily="34" charset="0"/>
              </a:rPr>
              <a:t>( a + b ) + c</a:t>
            </a:r>
            <a:endParaRPr lang="en-US" altLang="en-US" sz="2000" dirty="0">
              <a:latin typeface="Tahoma" panose="020B0604030504040204" pitchFamily="34" charset="0"/>
            </a:endParaRPr>
          </a:p>
        </p:txBody>
      </p:sp>
      <p:sp>
        <p:nvSpPr>
          <p:cNvPr id="3090" name="Text Box 18"/>
          <p:cNvSpPr txBox="1"/>
          <p:nvPr/>
        </p:nvSpPr>
        <p:spPr>
          <a:xfrm>
            <a:off x="6096000" y="1395413"/>
            <a:ext cx="2209800" cy="396875"/>
          </a:xfrm>
          <a:prstGeom prst="rect">
            <a:avLst/>
          </a:prstGeom>
          <a:noFill/>
          <a:ln w="9525">
            <a:noFill/>
          </a:ln>
        </p:spPr>
        <p:txBody>
          <a:bodyPr>
            <a:spAutoFit/>
          </a:bodyPr>
          <a:p>
            <a:pPr algn="ctr" eaLnBrk="1" hangingPunct="1">
              <a:spcBef>
                <a:spcPct val="50000"/>
              </a:spcBef>
            </a:pPr>
            <a:r>
              <a:rPr lang="en-US" altLang="en-US" sz="2000" dirty="0">
                <a:latin typeface="Tahoma" panose="020B0604030504040204" pitchFamily="34" charset="0"/>
              </a:rPr>
              <a:t>a + ( b + c )</a:t>
            </a:r>
            <a:endParaRPr lang="en-US" altLang="en-US" sz="2000" dirty="0">
              <a:latin typeface="Tahoma" panose="020B0604030504040204" pitchFamily="34" charset="0"/>
            </a:endParaRPr>
          </a:p>
        </p:txBody>
      </p:sp>
      <p:sp>
        <p:nvSpPr>
          <p:cNvPr id="3091" name="Text Box 19"/>
          <p:cNvSpPr txBox="1"/>
          <p:nvPr/>
        </p:nvSpPr>
        <p:spPr>
          <a:xfrm>
            <a:off x="2455863" y="1930400"/>
            <a:ext cx="25146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(5+4)+6=9+6=</a:t>
            </a:r>
            <a:endParaRPr lang="en-US" altLang="en-US" sz="2000" dirty="0">
              <a:latin typeface="Tahoma" panose="020B0604030504040204" pitchFamily="34" charset="0"/>
            </a:endParaRPr>
          </a:p>
        </p:txBody>
      </p:sp>
      <p:sp>
        <p:nvSpPr>
          <p:cNvPr id="3092" name="Text Box 20"/>
          <p:cNvSpPr txBox="1"/>
          <p:nvPr/>
        </p:nvSpPr>
        <p:spPr>
          <a:xfrm>
            <a:off x="5811838" y="1916113"/>
            <a:ext cx="25146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 5+(4+6)=5+10=</a:t>
            </a:r>
            <a:endParaRPr lang="en-US" altLang="en-US" sz="2000" dirty="0">
              <a:latin typeface="Tahoma" panose="020B0604030504040204" pitchFamily="34" charset="0"/>
            </a:endParaRPr>
          </a:p>
        </p:txBody>
      </p:sp>
      <p:sp>
        <p:nvSpPr>
          <p:cNvPr id="3093" name="Text Box 21"/>
          <p:cNvSpPr txBox="1"/>
          <p:nvPr/>
        </p:nvSpPr>
        <p:spPr>
          <a:xfrm>
            <a:off x="465138" y="2432050"/>
            <a:ext cx="574675"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35</a:t>
            </a:r>
            <a:endParaRPr lang="en-US" altLang="en-US" sz="2000" dirty="0">
              <a:latin typeface="Tahoma" panose="020B0604030504040204" pitchFamily="34" charset="0"/>
            </a:endParaRPr>
          </a:p>
        </p:txBody>
      </p:sp>
      <p:sp>
        <p:nvSpPr>
          <p:cNvPr id="3094" name="Text Box 22"/>
          <p:cNvSpPr txBox="1"/>
          <p:nvPr/>
        </p:nvSpPr>
        <p:spPr>
          <a:xfrm>
            <a:off x="1020763" y="2432050"/>
            <a:ext cx="6096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15</a:t>
            </a:r>
            <a:endParaRPr lang="en-US" altLang="en-US" sz="2000" dirty="0">
              <a:latin typeface="Tahoma" panose="020B0604030504040204" pitchFamily="34" charset="0"/>
            </a:endParaRPr>
          </a:p>
        </p:txBody>
      </p:sp>
      <p:sp>
        <p:nvSpPr>
          <p:cNvPr id="3095" name="Text Box 23"/>
          <p:cNvSpPr txBox="1"/>
          <p:nvPr/>
        </p:nvSpPr>
        <p:spPr>
          <a:xfrm>
            <a:off x="1638300" y="2432050"/>
            <a:ext cx="547688"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20</a:t>
            </a:r>
            <a:endParaRPr lang="en-US" altLang="en-US" sz="2000" dirty="0">
              <a:latin typeface="Tahoma" panose="020B0604030504040204" pitchFamily="34" charset="0"/>
            </a:endParaRPr>
          </a:p>
        </p:txBody>
      </p:sp>
      <p:sp>
        <p:nvSpPr>
          <p:cNvPr id="3096" name="Text Box 24"/>
          <p:cNvSpPr txBox="1"/>
          <p:nvPr/>
        </p:nvSpPr>
        <p:spPr>
          <a:xfrm>
            <a:off x="2220913" y="2432050"/>
            <a:ext cx="3182937"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(35+15)+20=50+20=</a:t>
            </a:r>
            <a:endParaRPr lang="en-US" altLang="en-US" sz="2000" dirty="0">
              <a:latin typeface="Tahoma" panose="020B0604030504040204" pitchFamily="34" charset="0"/>
            </a:endParaRPr>
          </a:p>
        </p:txBody>
      </p:sp>
      <p:sp>
        <p:nvSpPr>
          <p:cNvPr id="3097" name="Text Box 25"/>
          <p:cNvSpPr txBox="1"/>
          <p:nvPr/>
        </p:nvSpPr>
        <p:spPr>
          <a:xfrm>
            <a:off x="5295900" y="2438400"/>
            <a:ext cx="3013075" cy="396875"/>
          </a:xfrm>
          <a:prstGeom prst="rect">
            <a:avLst/>
          </a:prstGeom>
          <a:noFill/>
          <a:ln w="9525">
            <a:noFill/>
          </a:ln>
        </p:spPr>
        <p:txBody>
          <a:bodyPr>
            <a:spAutoFit/>
          </a:bodyPr>
          <a:p>
            <a:pPr algn="ctr" eaLnBrk="1" hangingPunct="1">
              <a:spcBef>
                <a:spcPct val="50000"/>
              </a:spcBef>
            </a:pPr>
            <a:r>
              <a:rPr lang="en-US" altLang="en-US" sz="2000" dirty="0">
                <a:latin typeface="Tahoma" panose="020B0604030504040204" pitchFamily="34" charset="0"/>
              </a:rPr>
              <a:t> 35+(15+20)=35+35=</a:t>
            </a:r>
            <a:endParaRPr lang="en-US" altLang="en-US" sz="2000" dirty="0">
              <a:latin typeface="Tahoma" panose="020B0604030504040204" pitchFamily="34" charset="0"/>
            </a:endParaRPr>
          </a:p>
        </p:txBody>
      </p:sp>
      <p:sp>
        <p:nvSpPr>
          <p:cNvPr id="3098" name="Text Box 26"/>
          <p:cNvSpPr txBox="1"/>
          <p:nvPr/>
        </p:nvSpPr>
        <p:spPr>
          <a:xfrm>
            <a:off x="465138" y="3030538"/>
            <a:ext cx="5334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28</a:t>
            </a:r>
            <a:endParaRPr lang="en-US" altLang="en-US" sz="2000" dirty="0">
              <a:latin typeface="Tahoma" panose="020B0604030504040204" pitchFamily="34" charset="0"/>
            </a:endParaRPr>
          </a:p>
        </p:txBody>
      </p:sp>
      <p:sp>
        <p:nvSpPr>
          <p:cNvPr id="3099" name="Text Box 27"/>
          <p:cNvSpPr txBox="1"/>
          <p:nvPr/>
        </p:nvSpPr>
        <p:spPr>
          <a:xfrm>
            <a:off x="1062038" y="3030538"/>
            <a:ext cx="490537"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49</a:t>
            </a:r>
            <a:endParaRPr lang="en-US" altLang="en-US" sz="2000" dirty="0">
              <a:latin typeface="Tahoma" panose="020B0604030504040204" pitchFamily="34" charset="0"/>
            </a:endParaRPr>
          </a:p>
        </p:txBody>
      </p:sp>
      <p:sp>
        <p:nvSpPr>
          <p:cNvPr id="3100" name="Text Box 28"/>
          <p:cNvSpPr txBox="1"/>
          <p:nvPr/>
        </p:nvSpPr>
        <p:spPr>
          <a:xfrm>
            <a:off x="1679575" y="3030538"/>
            <a:ext cx="538163"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51</a:t>
            </a:r>
            <a:endParaRPr lang="en-US" altLang="en-US" sz="2000" dirty="0">
              <a:latin typeface="Tahoma" panose="020B0604030504040204" pitchFamily="34" charset="0"/>
            </a:endParaRPr>
          </a:p>
        </p:txBody>
      </p:sp>
      <p:sp>
        <p:nvSpPr>
          <p:cNvPr id="3101" name="Text Box 29"/>
          <p:cNvSpPr txBox="1"/>
          <p:nvPr/>
        </p:nvSpPr>
        <p:spPr>
          <a:xfrm>
            <a:off x="2105025" y="3030538"/>
            <a:ext cx="3259138"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(28+49)+51=77+51=</a:t>
            </a:r>
            <a:endParaRPr lang="en-US" altLang="en-US" sz="2000" dirty="0">
              <a:latin typeface="Tahoma" panose="020B0604030504040204" pitchFamily="34" charset="0"/>
            </a:endParaRPr>
          </a:p>
        </p:txBody>
      </p:sp>
      <p:sp>
        <p:nvSpPr>
          <p:cNvPr id="3102" name="Text Box 30"/>
          <p:cNvSpPr txBox="1"/>
          <p:nvPr/>
        </p:nvSpPr>
        <p:spPr>
          <a:xfrm>
            <a:off x="5418138" y="3036888"/>
            <a:ext cx="3497262"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28+(49+51)=28+100=</a:t>
            </a:r>
            <a:endParaRPr lang="en-US" altLang="en-US" sz="2000" dirty="0">
              <a:latin typeface="Tahoma" panose="020B0604030504040204" pitchFamily="34" charset="0"/>
            </a:endParaRPr>
          </a:p>
        </p:txBody>
      </p:sp>
      <p:sp>
        <p:nvSpPr>
          <p:cNvPr id="3103" name="Rectangle 31"/>
          <p:cNvSpPr/>
          <p:nvPr/>
        </p:nvSpPr>
        <p:spPr>
          <a:xfrm>
            <a:off x="4310063" y="1878013"/>
            <a:ext cx="571500" cy="457200"/>
          </a:xfrm>
          <a:prstGeom prst="rect">
            <a:avLst/>
          </a:prstGeom>
          <a:noFill/>
          <a:ln w="9525">
            <a:noFill/>
          </a:ln>
        </p:spPr>
        <p:txBody>
          <a:bodyPr wrap="none">
            <a:spAutoFit/>
          </a:bodyPr>
          <a:p>
            <a:pPr eaLnBrk="1" hangingPunct="1"/>
            <a:r>
              <a:rPr lang="en-US" altLang="en-US" sz="2400" b="1" dirty="0">
                <a:solidFill>
                  <a:srgbClr val="FF0066"/>
                </a:solidFill>
                <a:latin typeface="Tahoma" panose="020B0604030504040204" pitchFamily="34" charset="0"/>
              </a:rPr>
              <a:t>15</a:t>
            </a:r>
            <a:endParaRPr lang="en-US" altLang="en-US" sz="2400" b="1" dirty="0">
              <a:solidFill>
                <a:srgbClr val="FF0066"/>
              </a:solidFill>
              <a:latin typeface="Tahoma" panose="020B0604030504040204" pitchFamily="34" charset="0"/>
            </a:endParaRPr>
          </a:p>
        </p:txBody>
      </p:sp>
      <p:sp>
        <p:nvSpPr>
          <p:cNvPr id="3104" name="Rectangle 32"/>
          <p:cNvSpPr/>
          <p:nvPr/>
        </p:nvSpPr>
        <p:spPr>
          <a:xfrm>
            <a:off x="7924800" y="1871663"/>
            <a:ext cx="571500" cy="457200"/>
          </a:xfrm>
          <a:prstGeom prst="rect">
            <a:avLst/>
          </a:prstGeom>
          <a:noFill/>
          <a:ln w="9525">
            <a:noFill/>
          </a:ln>
        </p:spPr>
        <p:txBody>
          <a:bodyPr wrap="none">
            <a:spAutoFit/>
          </a:bodyPr>
          <a:p>
            <a:pPr eaLnBrk="1" hangingPunct="1"/>
            <a:r>
              <a:rPr lang="en-US" altLang="en-US" sz="2400" b="1" dirty="0">
                <a:solidFill>
                  <a:srgbClr val="FF0066"/>
                </a:solidFill>
                <a:latin typeface="Tahoma" panose="020B0604030504040204" pitchFamily="34" charset="0"/>
              </a:rPr>
              <a:t>15</a:t>
            </a:r>
            <a:endParaRPr lang="en-US" altLang="en-US" sz="2400" b="1" dirty="0">
              <a:solidFill>
                <a:srgbClr val="FF0066"/>
              </a:solidFill>
              <a:latin typeface="Tahoma" panose="020B0604030504040204" pitchFamily="34" charset="0"/>
            </a:endParaRPr>
          </a:p>
        </p:txBody>
      </p:sp>
      <p:sp>
        <p:nvSpPr>
          <p:cNvPr id="3105" name="Rectangle 33"/>
          <p:cNvSpPr/>
          <p:nvPr/>
        </p:nvSpPr>
        <p:spPr>
          <a:xfrm>
            <a:off x="4767263" y="2389188"/>
            <a:ext cx="571500" cy="457200"/>
          </a:xfrm>
          <a:prstGeom prst="rect">
            <a:avLst/>
          </a:prstGeom>
          <a:noFill/>
          <a:ln w="9525">
            <a:noFill/>
          </a:ln>
        </p:spPr>
        <p:txBody>
          <a:bodyPr wrap="none">
            <a:spAutoFit/>
          </a:bodyPr>
          <a:p>
            <a:pPr eaLnBrk="1" hangingPunct="1"/>
            <a:r>
              <a:rPr lang="en-US" altLang="en-US" sz="2400" b="1" dirty="0">
                <a:solidFill>
                  <a:srgbClr val="CC00FF"/>
                </a:solidFill>
                <a:latin typeface="Tahoma" panose="020B0604030504040204" pitchFamily="34" charset="0"/>
              </a:rPr>
              <a:t>70</a:t>
            </a:r>
            <a:endParaRPr lang="en-US" altLang="en-US" sz="2400" b="1" dirty="0">
              <a:solidFill>
                <a:srgbClr val="CC00FF"/>
              </a:solidFill>
              <a:latin typeface="Tahoma" panose="020B0604030504040204" pitchFamily="34" charset="0"/>
            </a:endParaRPr>
          </a:p>
        </p:txBody>
      </p:sp>
      <p:sp>
        <p:nvSpPr>
          <p:cNvPr id="3106" name="Rectangle 34"/>
          <p:cNvSpPr/>
          <p:nvPr/>
        </p:nvSpPr>
        <p:spPr>
          <a:xfrm>
            <a:off x="8077200" y="2408238"/>
            <a:ext cx="571500" cy="457200"/>
          </a:xfrm>
          <a:prstGeom prst="rect">
            <a:avLst/>
          </a:prstGeom>
          <a:noFill/>
          <a:ln w="9525">
            <a:noFill/>
          </a:ln>
        </p:spPr>
        <p:txBody>
          <a:bodyPr wrap="none">
            <a:spAutoFit/>
          </a:bodyPr>
          <a:p>
            <a:pPr eaLnBrk="1" hangingPunct="1"/>
            <a:r>
              <a:rPr lang="en-US" altLang="en-US" sz="2400" b="1" dirty="0">
                <a:solidFill>
                  <a:srgbClr val="CC00FF"/>
                </a:solidFill>
                <a:latin typeface="Tahoma" panose="020B0604030504040204" pitchFamily="34" charset="0"/>
              </a:rPr>
              <a:t>70</a:t>
            </a:r>
            <a:endParaRPr lang="en-US" altLang="en-US" sz="2400" b="1" dirty="0">
              <a:solidFill>
                <a:srgbClr val="CC00FF"/>
              </a:solidFill>
              <a:latin typeface="Tahoma" panose="020B0604030504040204" pitchFamily="34" charset="0"/>
            </a:endParaRPr>
          </a:p>
        </p:txBody>
      </p:sp>
      <p:sp>
        <p:nvSpPr>
          <p:cNvPr id="3107" name="Rectangle 35"/>
          <p:cNvSpPr/>
          <p:nvPr/>
        </p:nvSpPr>
        <p:spPr>
          <a:xfrm>
            <a:off x="4627563" y="2986088"/>
            <a:ext cx="765175" cy="457200"/>
          </a:xfrm>
          <a:prstGeom prst="rect">
            <a:avLst/>
          </a:prstGeom>
          <a:noFill/>
          <a:ln w="9525">
            <a:noFill/>
          </a:ln>
        </p:spPr>
        <p:txBody>
          <a:bodyPr wrap="none">
            <a:spAutoFit/>
          </a:bodyPr>
          <a:p>
            <a:pPr eaLnBrk="1" hangingPunct="1"/>
            <a:r>
              <a:rPr lang="en-US" altLang="en-US" sz="2400" b="1" dirty="0">
                <a:solidFill>
                  <a:srgbClr val="66FF33"/>
                </a:solidFill>
                <a:latin typeface="Tahoma" panose="020B0604030504040204" pitchFamily="34" charset="0"/>
              </a:rPr>
              <a:t>128</a:t>
            </a:r>
            <a:endParaRPr lang="en-US" altLang="en-US" sz="2400" b="1" dirty="0">
              <a:solidFill>
                <a:srgbClr val="66FF33"/>
              </a:solidFill>
              <a:latin typeface="Tahoma" panose="020B0604030504040204" pitchFamily="34" charset="0"/>
            </a:endParaRPr>
          </a:p>
        </p:txBody>
      </p:sp>
      <p:sp>
        <p:nvSpPr>
          <p:cNvPr id="3108" name="Rectangle 36"/>
          <p:cNvSpPr/>
          <p:nvPr/>
        </p:nvSpPr>
        <p:spPr>
          <a:xfrm>
            <a:off x="8062913" y="3006725"/>
            <a:ext cx="765175" cy="457200"/>
          </a:xfrm>
          <a:prstGeom prst="rect">
            <a:avLst/>
          </a:prstGeom>
          <a:noFill/>
          <a:ln w="9525">
            <a:noFill/>
          </a:ln>
        </p:spPr>
        <p:txBody>
          <a:bodyPr wrap="none">
            <a:spAutoFit/>
          </a:bodyPr>
          <a:p>
            <a:pPr eaLnBrk="1" hangingPunct="1"/>
            <a:r>
              <a:rPr lang="en-US" altLang="en-US" sz="2400" b="1" dirty="0">
                <a:solidFill>
                  <a:srgbClr val="66FF33"/>
                </a:solidFill>
                <a:latin typeface="Tahoma" panose="020B0604030504040204" pitchFamily="34" charset="0"/>
              </a:rPr>
              <a:t>128</a:t>
            </a:r>
            <a:endParaRPr lang="en-US" altLang="en-US" sz="2400" b="1" dirty="0">
              <a:solidFill>
                <a:srgbClr val="66FF33"/>
              </a:solidFill>
              <a:latin typeface="Tahoma" panose="020B0604030504040204" pitchFamily="34" charset="0"/>
            </a:endParaRPr>
          </a:p>
        </p:txBody>
      </p:sp>
      <p:sp>
        <p:nvSpPr>
          <p:cNvPr id="3109" name="Line 37"/>
          <p:cNvSpPr/>
          <p:nvPr/>
        </p:nvSpPr>
        <p:spPr>
          <a:xfrm>
            <a:off x="381000" y="1828800"/>
            <a:ext cx="8458200" cy="0"/>
          </a:xfrm>
          <a:prstGeom prst="line">
            <a:avLst/>
          </a:prstGeom>
          <a:ln w="9525" cap="flat" cmpd="sng">
            <a:solidFill>
              <a:schemeClr val="tx1"/>
            </a:solidFill>
            <a:prstDash val="solid"/>
            <a:headEnd type="none" w="med" len="med"/>
            <a:tailEnd type="none" w="med" len="med"/>
          </a:ln>
        </p:spPr>
      </p:sp>
      <p:sp>
        <p:nvSpPr>
          <p:cNvPr id="3110" name="Line 38"/>
          <p:cNvSpPr/>
          <p:nvPr/>
        </p:nvSpPr>
        <p:spPr>
          <a:xfrm>
            <a:off x="388938" y="2393950"/>
            <a:ext cx="8458200" cy="0"/>
          </a:xfrm>
          <a:prstGeom prst="line">
            <a:avLst/>
          </a:prstGeom>
          <a:ln w="9525" cap="flat" cmpd="sng">
            <a:solidFill>
              <a:schemeClr val="tx1"/>
            </a:solidFill>
            <a:prstDash val="solid"/>
            <a:headEnd type="none" w="med" len="med"/>
            <a:tailEnd type="none" w="med" len="med"/>
          </a:ln>
        </p:spPr>
      </p:sp>
      <p:sp>
        <p:nvSpPr>
          <p:cNvPr id="3111" name="Line 39"/>
          <p:cNvSpPr/>
          <p:nvPr/>
        </p:nvSpPr>
        <p:spPr>
          <a:xfrm>
            <a:off x="396875" y="2959100"/>
            <a:ext cx="8458200" cy="0"/>
          </a:xfrm>
          <a:prstGeom prst="line">
            <a:avLst/>
          </a:prstGeom>
          <a:ln w="9525" cap="flat" cmpd="sng">
            <a:solidFill>
              <a:schemeClr val="tx1"/>
            </a:solidFill>
            <a:prstDash val="solid"/>
            <a:headEnd type="none" w="med" len="med"/>
            <a:tailEnd type="none" w="med" len="med"/>
          </a:ln>
        </p:spPr>
      </p:sp>
      <p:sp>
        <p:nvSpPr>
          <p:cNvPr id="3112" name="Text Box 40"/>
          <p:cNvSpPr txBox="1"/>
          <p:nvPr/>
        </p:nvSpPr>
        <p:spPr>
          <a:xfrm>
            <a:off x="2295525" y="4254500"/>
            <a:ext cx="2505075" cy="457200"/>
          </a:xfrm>
          <a:prstGeom prst="rect">
            <a:avLst/>
          </a:prstGeom>
          <a:noFill/>
          <a:ln w="9525">
            <a:noFill/>
          </a:ln>
        </p:spPr>
        <p:txBody>
          <a:bodyPr>
            <a:spAutoFit/>
          </a:bodyPr>
          <a:p>
            <a:pPr eaLnBrk="1" hangingPunct="1">
              <a:spcBef>
                <a:spcPct val="50000"/>
              </a:spcBef>
            </a:pPr>
            <a:r>
              <a:rPr lang="en-US" altLang="en-US" sz="2400" b="1" dirty="0">
                <a:solidFill>
                  <a:schemeClr val="accent2"/>
                </a:solidFill>
                <a:latin typeface="Tahoma" panose="020B0604030504040204" pitchFamily="34" charset="0"/>
              </a:rPr>
              <a:t>( a + b ) + c</a:t>
            </a:r>
            <a:r>
              <a:rPr lang="en-US" altLang="en-US" sz="2400" b="1" dirty="0">
                <a:latin typeface="Tahoma" panose="020B0604030504040204" pitchFamily="34" charset="0"/>
              </a:rPr>
              <a:t> </a:t>
            </a:r>
            <a:r>
              <a:rPr lang="en-US" altLang="en-US" sz="2400" b="1" dirty="0">
                <a:solidFill>
                  <a:srgbClr val="FF3300"/>
                </a:solidFill>
                <a:latin typeface="Tahoma" panose="020B0604030504040204" pitchFamily="34" charset="0"/>
              </a:rPr>
              <a:t>=</a:t>
            </a:r>
            <a:endParaRPr lang="en-US" altLang="en-US" sz="2400" b="1" dirty="0">
              <a:solidFill>
                <a:srgbClr val="FF3300"/>
              </a:solidFill>
              <a:latin typeface="Tahoma" panose="020B0604030504040204" pitchFamily="34" charset="0"/>
            </a:endParaRPr>
          </a:p>
        </p:txBody>
      </p:sp>
      <p:sp>
        <p:nvSpPr>
          <p:cNvPr id="3113" name="Text Box 41"/>
          <p:cNvSpPr txBox="1"/>
          <p:nvPr/>
        </p:nvSpPr>
        <p:spPr>
          <a:xfrm>
            <a:off x="0" y="5594350"/>
            <a:ext cx="86868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    </a:t>
            </a:r>
            <a:r>
              <a:rPr lang="en-US" altLang="en-US" sz="2000" i="1" u="sng" dirty="0">
                <a:latin typeface="Tahoma" panose="020B0604030504040204" pitchFamily="34" charset="0"/>
              </a:rPr>
              <a:t>Ch</a:t>
            </a:r>
            <a:r>
              <a:rPr lang="en-US" altLang="en-US" i="1" u="sng" dirty="0">
                <a:latin typeface="Tahoma" panose="020B0604030504040204" pitchFamily="34" charset="0"/>
              </a:rPr>
              <a:t>ú ý </a:t>
            </a:r>
            <a:r>
              <a:rPr lang="en-US" altLang="en-US" dirty="0">
                <a:latin typeface="Tahoma" panose="020B0604030504040204" pitchFamily="34" charset="0"/>
              </a:rPr>
              <a:t>:  Ta có thể tính giá trị của biểu thức dạng  a + b + c  như sau:</a:t>
            </a:r>
            <a:endParaRPr lang="en-US" altLang="en-US" dirty="0">
              <a:latin typeface="Tahoma" panose="020B0604030504040204" pitchFamily="34" charset="0"/>
            </a:endParaRPr>
          </a:p>
        </p:txBody>
      </p:sp>
      <p:sp>
        <p:nvSpPr>
          <p:cNvPr id="3114" name="Line 42"/>
          <p:cNvSpPr/>
          <p:nvPr/>
        </p:nvSpPr>
        <p:spPr>
          <a:xfrm>
            <a:off x="914400" y="1295400"/>
            <a:ext cx="0" cy="2286000"/>
          </a:xfrm>
          <a:prstGeom prst="line">
            <a:avLst/>
          </a:prstGeom>
          <a:ln w="9525" cap="flat" cmpd="sng">
            <a:solidFill>
              <a:schemeClr val="tx1"/>
            </a:solidFill>
            <a:prstDash val="solid"/>
            <a:headEnd type="none" w="med" len="med"/>
            <a:tailEnd type="none" w="med" len="med"/>
          </a:ln>
        </p:spPr>
      </p:sp>
      <p:sp>
        <p:nvSpPr>
          <p:cNvPr id="3115" name="Line 43"/>
          <p:cNvSpPr/>
          <p:nvPr/>
        </p:nvSpPr>
        <p:spPr>
          <a:xfrm>
            <a:off x="1520825" y="1303338"/>
            <a:ext cx="0" cy="2286000"/>
          </a:xfrm>
          <a:prstGeom prst="line">
            <a:avLst/>
          </a:prstGeom>
          <a:ln w="9525" cap="flat" cmpd="sng">
            <a:solidFill>
              <a:schemeClr val="tx1"/>
            </a:solidFill>
            <a:prstDash val="solid"/>
            <a:headEnd type="none" w="med" len="med"/>
            <a:tailEnd type="none" w="med" len="med"/>
          </a:ln>
        </p:spPr>
      </p:sp>
      <p:sp>
        <p:nvSpPr>
          <p:cNvPr id="3116" name="Line 44"/>
          <p:cNvSpPr/>
          <p:nvPr/>
        </p:nvSpPr>
        <p:spPr>
          <a:xfrm>
            <a:off x="2127250" y="1290638"/>
            <a:ext cx="0" cy="2286000"/>
          </a:xfrm>
          <a:prstGeom prst="line">
            <a:avLst/>
          </a:prstGeom>
          <a:ln w="9525" cap="flat" cmpd="sng">
            <a:solidFill>
              <a:schemeClr val="tx1"/>
            </a:solidFill>
            <a:prstDash val="solid"/>
            <a:headEnd type="none" w="med" len="med"/>
            <a:tailEnd type="none" w="med" len="med"/>
          </a:ln>
        </p:spPr>
      </p:sp>
      <p:sp>
        <p:nvSpPr>
          <p:cNvPr id="3117" name="Line 45"/>
          <p:cNvSpPr/>
          <p:nvPr/>
        </p:nvSpPr>
        <p:spPr>
          <a:xfrm>
            <a:off x="5395913" y="1298575"/>
            <a:ext cx="0" cy="2286000"/>
          </a:xfrm>
          <a:prstGeom prst="line">
            <a:avLst/>
          </a:prstGeom>
          <a:ln w="9525" cap="flat" cmpd="sng">
            <a:solidFill>
              <a:schemeClr val="tx1"/>
            </a:solidFill>
            <a:prstDash val="solid"/>
            <a:headEnd type="none" w="med" len="med"/>
            <a:tailEnd type="none" w="med" len="med"/>
          </a:ln>
        </p:spPr>
      </p:sp>
      <p:sp>
        <p:nvSpPr>
          <p:cNvPr id="3118" name="Text Box 46"/>
          <p:cNvSpPr txBox="1"/>
          <p:nvPr/>
        </p:nvSpPr>
        <p:spPr>
          <a:xfrm>
            <a:off x="3505200" y="5965825"/>
            <a:ext cx="4495800" cy="366713"/>
          </a:xfrm>
          <a:prstGeom prst="rect">
            <a:avLst/>
          </a:prstGeom>
          <a:noFill/>
          <a:ln w="9525">
            <a:noFill/>
          </a:ln>
        </p:spPr>
        <p:txBody>
          <a:bodyPr>
            <a:spAutoFit/>
          </a:bodyPr>
          <a:p>
            <a:pPr eaLnBrk="1" hangingPunct="1">
              <a:spcBef>
                <a:spcPct val="50000"/>
              </a:spcBef>
            </a:pPr>
            <a:r>
              <a:rPr lang="en-US" altLang="en-US" b="1" dirty="0">
                <a:solidFill>
                  <a:srgbClr val="FF3300"/>
                </a:solidFill>
                <a:latin typeface="Tahoma" panose="020B0604030504040204" pitchFamily="34" charset="0"/>
              </a:rPr>
              <a:t>( a + b ) + c</a:t>
            </a:r>
            <a:r>
              <a:rPr lang="en-US" altLang="en-US" dirty="0">
                <a:latin typeface="Tahoma" panose="020B0604030504040204" pitchFamily="34" charset="0"/>
              </a:rPr>
              <a:t> = </a:t>
            </a:r>
            <a:r>
              <a:rPr lang="en-US" altLang="en-US" b="1" dirty="0">
                <a:solidFill>
                  <a:srgbClr val="FF3300"/>
                </a:solidFill>
                <a:latin typeface="Tahoma" panose="020B0604030504040204" pitchFamily="34" charset="0"/>
              </a:rPr>
              <a:t>a + ( b + c )</a:t>
            </a:r>
            <a:endParaRPr lang="en-US" altLang="en-US" b="1" dirty="0">
              <a:solidFill>
                <a:srgbClr val="FF3300"/>
              </a:solidFill>
              <a:latin typeface="Tahoma" panose="020B0604030504040204" pitchFamily="34" charset="0"/>
            </a:endParaRPr>
          </a:p>
        </p:txBody>
      </p:sp>
      <p:sp>
        <p:nvSpPr>
          <p:cNvPr id="4140" name="Text Box 48"/>
          <p:cNvSpPr txBox="1"/>
          <p:nvPr/>
        </p:nvSpPr>
        <p:spPr>
          <a:xfrm>
            <a:off x="3124200" y="6553200"/>
            <a:ext cx="3429000" cy="366713"/>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endParaRPr lang="en-US" altLang="en-US" dirty="0">
              <a:latin typeface="Tahoma" panose="020B0604030504040204" pitchFamily="34" charset="0"/>
            </a:endParaRPr>
          </a:p>
        </p:txBody>
      </p:sp>
      <p:sp>
        <p:nvSpPr>
          <p:cNvPr id="3121" name="Text Box 49"/>
          <p:cNvSpPr txBox="1"/>
          <p:nvPr/>
        </p:nvSpPr>
        <p:spPr>
          <a:xfrm>
            <a:off x="4648200" y="4267200"/>
            <a:ext cx="2438400" cy="457200"/>
          </a:xfrm>
          <a:prstGeom prst="rect">
            <a:avLst/>
          </a:prstGeom>
          <a:noFill/>
          <a:ln w="9525">
            <a:noFill/>
          </a:ln>
        </p:spPr>
        <p:txBody>
          <a:bodyPr>
            <a:spAutoFit/>
          </a:bodyPr>
          <a:p>
            <a:pPr eaLnBrk="1" hangingPunct="1">
              <a:spcBef>
                <a:spcPct val="50000"/>
              </a:spcBef>
            </a:pPr>
            <a:r>
              <a:rPr lang="en-US" altLang="en-US" sz="2400" b="1" dirty="0">
                <a:solidFill>
                  <a:schemeClr val="accent2"/>
                </a:solidFill>
                <a:latin typeface="Tahoma" panose="020B0604030504040204" pitchFamily="34" charset="0"/>
              </a:rPr>
              <a:t>a + ( b + c )</a:t>
            </a:r>
            <a:endParaRPr lang="en-US" altLang="en-US" dirty="0">
              <a:solidFill>
                <a:schemeClr val="accent2"/>
              </a:solidFill>
              <a:latin typeface="Tahoma" panose="020B0604030504040204" pitchFamily="34" charset="0"/>
            </a:endParaRPr>
          </a:p>
        </p:txBody>
      </p:sp>
      <p:sp>
        <p:nvSpPr>
          <p:cNvPr id="3124" name="Text Box 52"/>
          <p:cNvSpPr txBox="1"/>
          <p:nvPr/>
        </p:nvSpPr>
        <p:spPr>
          <a:xfrm>
            <a:off x="2192338" y="5978525"/>
            <a:ext cx="1752600" cy="366713"/>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a + b + c =</a:t>
            </a:r>
            <a:endParaRPr lang="en-US" altLang="en-US" dirty="0">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80"/>
                                        </p:tgtEl>
                                        <p:attrNameLst>
                                          <p:attrName>style.visibility</p:attrName>
                                        </p:attrNameLst>
                                      </p:cBhvr>
                                      <p:to>
                                        <p:strVal val="visible"/>
                                      </p:to>
                                    </p:set>
                                    <p:animEffect transition="in" filter="blinds(horizontal)">
                                      <p:cBhvr>
                                        <p:cTn id="7" dur="500"/>
                                        <p:tgtEl>
                                          <p:spTgt spid="3080"/>
                                        </p:tgtEl>
                                      </p:cBhvr>
                                    </p:animEffect>
                                  </p:childTnLst>
                                </p:cTn>
                              </p:par>
                              <p:par>
                                <p:cTn id="8" presetID="3" presetClass="entr" presetSubtype="10" fill="hold" nodeType="withEffect">
                                  <p:stCondLst>
                                    <p:cond delay="0"/>
                                  </p:stCondLst>
                                  <p:childTnLst>
                                    <p:set>
                                      <p:cBhvr>
                                        <p:cTn id="9" dur="1" fill="hold">
                                          <p:stCondLst>
                                            <p:cond delay="0"/>
                                          </p:stCondLst>
                                        </p:cTn>
                                        <p:tgtEl>
                                          <p:spTgt spid="3114"/>
                                        </p:tgtEl>
                                        <p:attrNameLst>
                                          <p:attrName>style.visibility</p:attrName>
                                        </p:attrNameLst>
                                      </p:cBhvr>
                                      <p:to>
                                        <p:strVal val="visible"/>
                                      </p:to>
                                    </p:set>
                                    <p:animEffect transition="in" filter="blinds(horizontal)">
                                      <p:cBhvr>
                                        <p:cTn id="10" dur="500"/>
                                        <p:tgtEl>
                                          <p:spTgt spid="3114"/>
                                        </p:tgtEl>
                                      </p:cBhvr>
                                    </p:animEffect>
                                  </p:childTnLst>
                                </p:cTn>
                              </p:par>
                              <p:par>
                                <p:cTn id="11" presetID="3" presetClass="entr" presetSubtype="10" fill="hold" nodeType="withEffect">
                                  <p:stCondLst>
                                    <p:cond delay="0"/>
                                  </p:stCondLst>
                                  <p:childTnLst>
                                    <p:set>
                                      <p:cBhvr>
                                        <p:cTn id="12" dur="1" fill="hold">
                                          <p:stCondLst>
                                            <p:cond delay="0"/>
                                          </p:stCondLst>
                                        </p:cTn>
                                        <p:tgtEl>
                                          <p:spTgt spid="3115"/>
                                        </p:tgtEl>
                                        <p:attrNameLst>
                                          <p:attrName>style.visibility</p:attrName>
                                        </p:attrNameLst>
                                      </p:cBhvr>
                                      <p:to>
                                        <p:strVal val="visible"/>
                                      </p:to>
                                    </p:set>
                                    <p:animEffect transition="in" filter="blinds(horizontal)">
                                      <p:cBhvr>
                                        <p:cTn id="13" dur="500"/>
                                        <p:tgtEl>
                                          <p:spTgt spid="3115"/>
                                        </p:tgtEl>
                                      </p:cBhvr>
                                    </p:animEffect>
                                  </p:childTnLst>
                                </p:cTn>
                              </p:par>
                              <p:par>
                                <p:cTn id="14" presetID="3" presetClass="entr" presetSubtype="10" fill="hold" nodeType="withEffect">
                                  <p:stCondLst>
                                    <p:cond delay="0"/>
                                  </p:stCondLst>
                                  <p:childTnLst>
                                    <p:set>
                                      <p:cBhvr>
                                        <p:cTn id="15" dur="1" fill="hold">
                                          <p:stCondLst>
                                            <p:cond delay="0"/>
                                          </p:stCondLst>
                                        </p:cTn>
                                        <p:tgtEl>
                                          <p:spTgt spid="3116"/>
                                        </p:tgtEl>
                                        <p:attrNameLst>
                                          <p:attrName>style.visibility</p:attrName>
                                        </p:attrNameLst>
                                      </p:cBhvr>
                                      <p:to>
                                        <p:strVal val="visible"/>
                                      </p:to>
                                    </p:set>
                                    <p:animEffect transition="in" filter="blinds(horizontal)">
                                      <p:cBhvr>
                                        <p:cTn id="16" dur="500"/>
                                        <p:tgtEl>
                                          <p:spTgt spid="3116"/>
                                        </p:tgtEl>
                                      </p:cBhvr>
                                    </p:animEffect>
                                  </p:childTnLst>
                                </p:cTn>
                              </p:par>
                              <p:par>
                                <p:cTn id="17" presetID="3" presetClass="entr" presetSubtype="10" fill="hold" nodeType="withEffect">
                                  <p:stCondLst>
                                    <p:cond delay="0"/>
                                  </p:stCondLst>
                                  <p:childTnLst>
                                    <p:set>
                                      <p:cBhvr>
                                        <p:cTn id="18" dur="1" fill="hold">
                                          <p:stCondLst>
                                            <p:cond delay="0"/>
                                          </p:stCondLst>
                                        </p:cTn>
                                        <p:tgtEl>
                                          <p:spTgt spid="3117"/>
                                        </p:tgtEl>
                                        <p:attrNameLst>
                                          <p:attrName>style.visibility</p:attrName>
                                        </p:attrNameLst>
                                      </p:cBhvr>
                                      <p:to>
                                        <p:strVal val="visible"/>
                                      </p:to>
                                    </p:set>
                                    <p:animEffect transition="in" filter="blinds(horizontal)">
                                      <p:cBhvr>
                                        <p:cTn id="19" dur="500"/>
                                        <p:tgtEl>
                                          <p:spTgt spid="3117"/>
                                        </p:tgtEl>
                                      </p:cBhvr>
                                    </p:animEffect>
                                  </p:childTnLst>
                                </p:cTn>
                              </p:par>
                              <p:par>
                                <p:cTn id="20" presetID="3" presetClass="entr" presetSubtype="10" fill="hold" nodeType="withEffect">
                                  <p:stCondLst>
                                    <p:cond delay="0"/>
                                  </p:stCondLst>
                                  <p:childTnLst>
                                    <p:set>
                                      <p:cBhvr>
                                        <p:cTn id="21" dur="1" fill="hold">
                                          <p:stCondLst>
                                            <p:cond delay="0"/>
                                          </p:stCondLst>
                                        </p:cTn>
                                        <p:tgtEl>
                                          <p:spTgt spid="3109"/>
                                        </p:tgtEl>
                                        <p:attrNameLst>
                                          <p:attrName>style.visibility</p:attrName>
                                        </p:attrNameLst>
                                      </p:cBhvr>
                                      <p:to>
                                        <p:strVal val="visible"/>
                                      </p:to>
                                    </p:set>
                                    <p:animEffect transition="in" filter="blinds(horizontal)">
                                      <p:cBhvr>
                                        <p:cTn id="22" dur="500"/>
                                        <p:tgtEl>
                                          <p:spTgt spid="3109"/>
                                        </p:tgtEl>
                                      </p:cBhvr>
                                    </p:animEffect>
                                  </p:childTnLst>
                                </p:cTn>
                              </p:par>
                              <p:par>
                                <p:cTn id="23" presetID="3" presetClass="entr" presetSubtype="10" fill="hold" nodeType="withEffect">
                                  <p:stCondLst>
                                    <p:cond delay="0"/>
                                  </p:stCondLst>
                                  <p:childTnLst>
                                    <p:set>
                                      <p:cBhvr>
                                        <p:cTn id="24" dur="1" fill="hold">
                                          <p:stCondLst>
                                            <p:cond delay="0"/>
                                          </p:stCondLst>
                                        </p:cTn>
                                        <p:tgtEl>
                                          <p:spTgt spid="3110"/>
                                        </p:tgtEl>
                                        <p:attrNameLst>
                                          <p:attrName>style.visibility</p:attrName>
                                        </p:attrNameLst>
                                      </p:cBhvr>
                                      <p:to>
                                        <p:strVal val="visible"/>
                                      </p:to>
                                    </p:set>
                                    <p:animEffect transition="in" filter="blinds(horizontal)">
                                      <p:cBhvr>
                                        <p:cTn id="25" dur="500"/>
                                        <p:tgtEl>
                                          <p:spTgt spid="3110"/>
                                        </p:tgtEl>
                                      </p:cBhvr>
                                    </p:animEffect>
                                  </p:childTnLst>
                                </p:cTn>
                              </p:par>
                              <p:par>
                                <p:cTn id="26" presetID="3" presetClass="entr" presetSubtype="10" fill="hold" nodeType="withEffect">
                                  <p:stCondLst>
                                    <p:cond delay="0"/>
                                  </p:stCondLst>
                                  <p:childTnLst>
                                    <p:set>
                                      <p:cBhvr>
                                        <p:cTn id="27" dur="1" fill="hold">
                                          <p:stCondLst>
                                            <p:cond delay="0"/>
                                          </p:stCondLst>
                                        </p:cTn>
                                        <p:tgtEl>
                                          <p:spTgt spid="3111"/>
                                        </p:tgtEl>
                                        <p:attrNameLst>
                                          <p:attrName>style.visibility</p:attrName>
                                        </p:attrNameLst>
                                      </p:cBhvr>
                                      <p:to>
                                        <p:strVal val="visible"/>
                                      </p:to>
                                    </p:set>
                                    <p:animEffect transition="in" filter="blinds(horizontal)">
                                      <p:cBhvr>
                                        <p:cTn id="28" dur="500"/>
                                        <p:tgtEl>
                                          <p:spTgt spid="311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081"/>
                                        </p:tgtEl>
                                        <p:attrNameLst>
                                          <p:attrName>style.visibility</p:attrName>
                                        </p:attrNameLst>
                                      </p:cBhvr>
                                      <p:to>
                                        <p:strVal val="visible"/>
                                      </p:to>
                                    </p:set>
                                    <p:animEffect transition="in" filter="blinds(horizontal)">
                                      <p:cBhvr>
                                        <p:cTn id="33" dur="500"/>
                                        <p:tgtEl>
                                          <p:spTgt spid="308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082"/>
                                        </p:tgtEl>
                                        <p:attrNameLst>
                                          <p:attrName>style.visibility</p:attrName>
                                        </p:attrNameLst>
                                      </p:cBhvr>
                                      <p:to>
                                        <p:strVal val="visible"/>
                                      </p:to>
                                    </p:set>
                                    <p:animEffect transition="in" filter="blinds(horizontal)">
                                      <p:cBhvr>
                                        <p:cTn id="38" dur="500"/>
                                        <p:tgtEl>
                                          <p:spTgt spid="3082"/>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083"/>
                                        </p:tgtEl>
                                        <p:attrNameLst>
                                          <p:attrName>style.visibility</p:attrName>
                                        </p:attrNameLst>
                                      </p:cBhvr>
                                      <p:to>
                                        <p:strVal val="visible"/>
                                      </p:to>
                                    </p:set>
                                    <p:animEffect transition="in" filter="blinds(horizontal)">
                                      <p:cBhvr>
                                        <p:cTn id="43" dur="500"/>
                                        <p:tgtEl>
                                          <p:spTgt spid="3083"/>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089"/>
                                        </p:tgtEl>
                                        <p:attrNameLst>
                                          <p:attrName>style.visibility</p:attrName>
                                        </p:attrNameLst>
                                      </p:cBhvr>
                                      <p:to>
                                        <p:strVal val="visible"/>
                                      </p:to>
                                    </p:set>
                                    <p:animEffect transition="in" filter="blinds(horizontal)">
                                      <p:cBhvr>
                                        <p:cTn id="48" dur="500"/>
                                        <p:tgtEl>
                                          <p:spTgt spid="3089"/>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090"/>
                                        </p:tgtEl>
                                        <p:attrNameLst>
                                          <p:attrName>style.visibility</p:attrName>
                                        </p:attrNameLst>
                                      </p:cBhvr>
                                      <p:to>
                                        <p:strVal val="visible"/>
                                      </p:to>
                                    </p:set>
                                    <p:animEffect transition="in" filter="blinds(horizontal)">
                                      <p:cBhvr>
                                        <p:cTn id="53" dur="500"/>
                                        <p:tgtEl>
                                          <p:spTgt spid="3090"/>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084"/>
                                        </p:tgtEl>
                                        <p:attrNameLst>
                                          <p:attrName>style.visibility</p:attrName>
                                        </p:attrNameLst>
                                      </p:cBhvr>
                                      <p:to>
                                        <p:strVal val="visible"/>
                                      </p:to>
                                    </p:set>
                                    <p:animEffect transition="in" filter="blinds(horizontal)">
                                      <p:cBhvr>
                                        <p:cTn id="58" dur="500"/>
                                        <p:tgtEl>
                                          <p:spTgt spid="3084"/>
                                        </p:tgtEl>
                                      </p:cBhvr>
                                    </p:animEffect>
                                  </p:childTnLst>
                                </p:cTn>
                              </p:par>
                            </p:childTnLst>
                          </p:cTn>
                        </p:par>
                        <p:par>
                          <p:cTn id="59" fill="hold">
                            <p:stCondLst>
                              <p:cond delay="500"/>
                            </p:stCondLst>
                            <p:childTnLst>
                              <p:par>
                                <p:cTn id="60" presetID="3" presetClass="entr" presetSubtype="10" fill="hold" grpId="0" nodeType="afterEffect">
                                  <p:stCondLst>
                                    <p:cond delay="0"/>
                                  </p:stCondLst>
                                  <p:childTnLst>
                                    <p:set>
                                      <p:cBhvr>
                                        <p:cTn id="61" dur="1" fill="hold">
                                          <p:stCondLst>
                                            <p:cond delay="0"/>
                                          </p:stCondLst>
                                        </p:cTn>
                                        <p:tgtEl>
                                          <p:spTgt spid="3085"/>
                                        </p:tgtEl>
                                        <p:attrNameLst>
                                          <p:attrName>style.visibility</p:attrName>
                                        </p:attrNameLst>
                                      </p:cBhvr>
                                      <p:to>
                                        <p:strVal val="visible"/>
                                      </p:to>
                                    </p:set>
                                    <p:animEffect transition="in" filter="blinds(horizontal)">
                                      <p:cBhvr>
                                        <p:cTn id="62" dur="500"/>
                                        <p:tgtEl>
                                          <p:spTgt spid="3085"/>
                                        </p:tgtEl>
                                      </p:cBhvr>
                                    </p:animEffect>
                                  </p:childTnLst>
                                </p:cTn>
                              </p:par>
                            </p:childTnLst>
                          </p:cTn>
                        </p:par>
                        <p:par>
                          <p:cTn id="63" fill="hold">
                            <p:stCondLst>
                              <p:cond delay="1000"/>
                            </p:stCondLst>
                            <p:childTnLst>
                              <p:par>
                                <p:cTn id="64" presetID="3" presetClass="entr" presetSubtype="10" fill="hold" grpId="0" nodeType="afterEffect">
                                  <p:stCondLst>
                                    <p:cond delay="0"/>
                                  </p:stCondLst>
                                  <p:childTnLst>
                                    <p:set>
                                      <p:cBhvr>
                                        <p:cTn id="65" dur="1" fill="hold">
                                          <p:stCondLst>
                                            <p:cond delay="0"/>
                                          </p:stCondLst>
                                        </p:cTn>
                                        <p:tgtEl>
                                          <p:spTgt spid="3086"/>
                                        </p:tgtEl>
                                        <p:attrNameLst>
                                          <p:attrName>style.visibility</p:attrName>
                                        </p:attrNameLst>
                                      </p:cBhvr>
                                      <p:to>
                                        <p:strVal val="visible"/>
                                      </p:to>
                                    </p:set>
                                    <p:animEffect transition="in" filter="blinds(horizontal)">
                                      <p:cBhvr>
                                        <p:cTn id="66" dur="500"/>
                                        <p:tgtEl>
                                          <p:spTgt spid="3086"/>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093"/>
                                        </p:tgtEl>
                                        <p:attrNameLst>
                                          <p:attrName>style.visibility</p:attrName>
                                        </p:attrNameLst>
                                      </p:cBhvr>
                                      <p:to>
                                        <p:strVal val="visible"/>
                                      </p:to>
                                    </p:set>
                                    <p:animEffect transition="in" filter="blinds(horizontal)">
                                      <p:cBhvr>
                                        <p:cTn id="71" dur="500"/>
                                        <p:tgtEl>
                                          <p:spTgt spid="3093"/>
                                        </p:tgtEl>
                                      </p:cBhvr>
                                    </p:animEffect>
                                  </p:childTnLst>
                                </p:cTn>
                              </p:par>
                            </p:childTnLst>
                          </p:cTn>
                        </p:par>
                        <p:par>
                          <p:cTn id="72" fill="hold">
                            <p:stCondLst>
                              <p:cond delay="500"/>
                            </p:stCondLst>
                            <p:childTnLst>
                              <p:par>
                                <p:cTn id="73" presetID="3" presetClass="entr" presetSubtype="10" fill="hold" grpId="0" nodeType="afterEffect">
                                  <p:stCondLst>
                                    <p:cond delay="0"/>
                                  </p:stCondLst>
                                  <p:childTnLst>
                                    <p:set>
                                      <p:cBhvr>
                                        <p:cTn id="74" dur="1" fill="hold">
                                          <p:stCondLst>
                                            <p:cond delay="0"/>
                                          </p:stCondLst>
                                        </p:cTn>
                                        <p:tgtEl>
                                          <p:spTgt spid="3094"/>
                                        </p:tgtEl>
                                        <p:attrNameLst>
                                          <p:attrName>style.visibility</p:attrName>
                                        </p:attrNameLst>
                                      </p:cBhvr>
                                      <p:to>
                                        <p:strVal val="visible"/>
                                      </p:to>
                                    </p:set>
                                    <p:animEffect transition="in" filter="blinds(horizontal)">
                                      <p:cBhvr>
                                        <p:cTn id="75" dur="500"/>
                                        <p:tgtEl>
                                          <p:spTgt spid="3094"/>
                                        </p:tgtEl>
                                      </p:cBhvr>
                                    </p:animEffect>
                                  </p:childTnLst>
                                </p:cTn>
                              </p:par>
                            </p:childTnLst>
                          </p:cTn>
                        </p:par>
                        <p:par>
                          <p:cTn id="76" fill="hold">
                            <p:stCondLst>
                              <p:cond delay="1000"/>
                            </p:stCondLst>
                            <p:childTnLst>
                              <p:par>
                                <p:cTn id="77" presetID="3" presetClass="entr" presetSubtype="10" fill="hold" grpId="0" nodeType="afterEffect">
                                  <p:stCondLst>
                                    <p:cond delay="0"/>
                                  </p:stCondLst>
                                  <p:childTnLst>
                                    <p:set>
                                      <p:cBhvr>
                                        <p:cTn id="78" dur="1" fill="hold">
                                          <p:stCondLst>
                                            <p:cond delay="0"/>
                                          </p:stCondLst>
                                        </p:cTn>
                                        <p:tgtEl>
                                          <p:spTgt spid="3095"/>
                                        </p:tgtEl>
                                        <p:attrNameLst>
                                          <p:attrName>style.visibility</p:attrName>
                                        </p:attrNameLst>
                                      </p:cBhvr>
                                      <p:to>
                                        <p:strVal val="visible"/>
                                      </p:to>
                                    </p:set>
                                    <p:animEffect transition="in" filter="blinds(horizontal)">
                                      <p:cBhvr>
                                        <p:cTn id="79" dur="500"/>
                                        <p:tgtEl>
                                          <p:spTgt spid="3095"/>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3098"/>
                                        </p:tgtEl>
                                        <p:attrNameLst>
                                          <p:attrName>style.visibility</p:attrName>
                                        </p:attrNameLst>
                                      </p:cBhvr>
                                      <p:to>
                                        <p:strVal val="visible"/>
                                      </p:to>
                                    </p:set>
                                    <p:animEffect transition="in" filter="blinds(horizontal)">
                                      <p:cBhvr>
                                        <p:cTn id="84" dur="500"/>
                                        <p:tgtEl>
                                          <p:spTgt spid="3098"/>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3099"/>
                                        </p:tgtEl>
                                        <p:attrNameLst>
                                          <p:attrName>style.visibility</p:attrName>
                                        </p:attrNameLst>
                                      </p:cBhvr>
                                      <p:to>
                                        <p:strVal val="visible"/>
                                      </p:to>
                                    </p:set>
                                    <p:animEffect transition="in" filter="blinds(horizontal)">
                                      <p:cBhvr>
                                        <p:cTn id="87" dur="500"/>
                                        <p:tgtEl>
                                          <p:spTgt spid="3099"/>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3100"/>
                                        </p:tgtEl>
                                        <p:attrNameLst>
                                          <p:attrName>style.visibility</p:attrName>
                                        </p:attrNameLst>
                                      </p:cBhvr>
                                      <p:to>
                                        <p:strVal val="visible"/>
                                      </p:to>
                                    </p:set>
                                    <p:animEffect transition="in" filter="blinds(horizontal)">
                                      <p:cBhvr>
                                        <p:cTn id="90" dur="500"/>
                                        <p:tgtEl>
                                          <p:spTgt spid="3100"/>
                                        </p:tgtEl>
                                      </p:cBhvr>
                                    </p:animEffect>
                                  </p:childTnLst>
                                </p:cTn>
                              </p:par>
                            </p:childTnLst>
                          </p:cTn>
                        </p:par>
                      </p:childTnLst>
                    </p:cTn>
                  </p:par>
                  <p:par>
                    <p:cTn id="91" fill="hold">
                      <p:stCondLst>
                        <p:cond delay="indefinite"/>
                      </p:stCondLst>
                      <p:childTnLst>
                        <p:par>
                          <p:cTn id="92" fill="hold">
                            <p:stCondLst>
                              <p:cond delay="0"/>
                            </p:stCondLst>
                            <p:childTnLst>
                              <p:par>
                                <p:cTn id="93" presetID="27" presetClass="entr" presetSubtype="0" fill="hold" grpId="0" nodeType="clickEffect">
                                  <p:stCondLst>
                                    <p:cond delay="0"/>
                                  </p:stCondLst>
                                  <p:iterate type="lt">
                                    <p:tmPct val="50000"/>
                                  </p:iterate>
                                  <p:childTnLst>
                                    <p:set>
                                      <p:cBhvr>
                                        <p:cTn id="94" dur="1" fill="hold">
                                          <p:stCondLst>
                                            <p:cond delay="0"/>
                                          </p:stCondLst>
                                        </p:cTn>
                                        <p:tgtEl>
                                          <p:spTgt spid="3091"/>
                                        </p:tgtEl>
                                        <p:attrNameLst>
                                          <p:attrName>style.visibility</p:attrName>
                                        </p:attrNameLst>
                                      </p:cBhvr>
                                      <p:to>
                                        <p:strVal val="visible"/>
                                      </p:to>
                                    </p:set>
                                    <p:anim calcmode="discrete" valueType="clr">
                                      <p:cBhvr override="childStyle">
                                        <p:cTn id="95" dur="1000"/>
                                        <p:tgtEl>
                                          <p:spTgt spid="3091"/>
                                        </p:tgtEl>
                                        <p:attrNameLst>
                                          <p:attrName>style.color</p:attrName>
                                        </p:attrNameLst>
                                      </p:cBhvr>
                                      <p:tavLst>
                                        <p:tav tm="0">
                                          <p:val>
                                            <p:clrVal>
                                              <a:schemeClr val="accent2"/>
                                            </p:clrVal>
                                          </p:val>
                                        </p:tav>
                                        <p:tav tm="50000">
                                          <p:val>
                                            <p:clrVal>
                                              <a:schemeClr val="hlink"/>
                                            </p:clrVal>
                                          </p:val>
                                        </p:tav>
                                      </p:tavLst>
                                    </p:anim>
                                    <p:anim calcmode="discrete" valueType="clr">
                                      <p:cBhvr>
                                        <p:cTn id="96" dur="1000"/>
                                        <p:tgtEl>
                                          <p:spTgt spid="3091"/>
                                        </p:tgtEl>
                                        <p:attrNameLst>
                                          <p:attrName>fillcolor</p:attrName>
                                        </p:attrNameLst>
                                      </p:cBhvr>
                                      <p:tavLst>
                                        <p:tav tm="0">
                                          <p:val>
                                            <p:clrVal>
                                              <a:schemeClr val="accent2"/>
                                            </p:clrVal>
                                          </p:val>
                                        </p:tav>
                                        <p:tav tm="50000">
                                          <p:val>
                                            <p:clrVal>
                                              <a:schemeClr val="hlink"/>
                                            </p:clrVal>
                                          </p:val>
                                        </p:tav>
                                      </p:tavLst>
                                    </p:anim>
                                    <p:set>
                                      <p:cBhvr>
                                        <p:cTn id="97" dur="1000"/>
                                        <p:tgtEl>
                                          <p:spTgt spid="3091"/>
                                        </p:tgtEl>
                                        <p:attrNameLst>
                                          <p:attrName>fill.type</p:attrName>
                                        </p:attrNameLst>
                                      </p:cBhvr>
                                      <p:to>
                                        <p:strVal val="solid"/>
                                      </p:to>
                                    </p:set>
                                  </p:childTnLst>
                                </p:cTn>
                              </p:par>
                            </p:childTnLst>
                          </p:cTn>
                        </p:par>
                        <p:par>
                          <p:cTn id="98" fill="hold">
                            <p:stCondLst>
                              <p:cond delay="6500"/>
                            </p:stCondLst>
                            <p:childTnLst>
                              <p:par>
                                <p:cTn id="99" presetID="4" presetClass="entr" presetSubtype="16" fill="hold" grpId="0" nodeType="afterEffect">
                                  <p:stCondLst>
                                    <p:cond delay="0"/>
                                  </p:stCondLst>
                                  <p:childTnLst>
                                    <p:set>
                                      <p:cBhvr>
                                        <p:cTn id="100" dur="1" fill="hold">
                                          <p:stCondLst>
                                            <p:cond delay="0"/>
                                          </p:stCondLst>
                                        </p:cTn>
                                        <p:tgtEl>
                                          <p:spTgt spid="3103"/>
                                        </p:tgtEl>
                                        <p:attrNameLst>
                                          <p:attrName>style.visibility</p:attrName>
                                        </p:attrNameLst>
                                      </p:cBhvr>
                                      <p:to>
                                        <p:strVal val="visible"/>
                                      </p:to>
                                    </p:set>
                                    <p:animEffect transition="in" filter="box(in)">
                                      <p:cBhvr>
                                        <p:cTn id="101" dur="500"/>
                                        <p:tgtEl>
                                          <p:spTgt spid="3103"/>
                                        </p:tgtEl>
                                      </p:cBhvr>
                                    </p:animEffect>
                                  </p:childTnLst>
                                </p:cTn>
                              </p:par>
                            </p:childTnLst>
                          </p:cTn>
                        </p:par>
                      </p:childTnLst>
                    </p:cTn>
                  </p:par>
                  <p:par>
                    <p:cTn id="102" fill="hold">
                      <p:stCondLst>
                        <p:cond delay="indefinite"/>
                      </p:stCondLst>
                      <p:childTnLst>
                        <p:par>
                          <p:cTn id="103" fill="hold">
                            <p:stCondLst>
                              <p:cond delay="0"/>
                            </p:stCondLst>
                            <p:childTnLst>
                              <p:par>
                                <p:cTn id="104" presetID="27" presetClass="entr" presetSubtype="0" fill="hold" grpId="0" nodeType="clickEffect">
                                  <p:stCondLst>
                                    <p:cond delay="0"/>
                                  </p:stCondLst>
                                  <p:iterate type="lt">
                                    <p:tmPct val="50000"/>
                                  </p:iterate>
                                  <p:childTnLst>
                                    <p:set>
                                      <p:cBhvr>
                                        <p:cTn id="105" dur="1" fill="hold">
                                          <p:stCondLst>
                                            <p:cond delay="0"/>
                                          </p:stCondLst>
                                        </p:cTn>
                                        <p:tgtEl>
                                          <p:spTgt spid="3092"/>
                                        </p:tgtEl>
                                        <p:attrNameLst>
                                          <p:attrName>style.visibility</p:attrName>
                                        </p:attrNameLst>
                                      </p:cBhvr>
                                      <p:to>
                                        <p:strVal val="visible"/>
                                      </p:to>
                                    </p:set>
                                    <p:anim calcmode="discrete" valueType="clr">
                                      <p:cBhvr override="childStyle">
                                        <p:cTn id="106" dur="1000"/>
                                        <p:tgtEl>
                                          <p:spTgt spid="3092"/>
                                        </p:tgtEl>
                                        <p:attrNameLst>
                                          <p:attrName>style.color</p:attrName>
                                        </p:attrNameLst>
                                      </p:cBhvr>
                                      <p:tavLst>
                                        <p:tav tm="0">
                                          <p:val>
                                            <p:clrVal>
                                              <a:schemeClr val="accent2"/>
                                            </p:clrVal>
                                          </p:val>
                                        </p:tav>
                                        <p:tav tm="50000">
                                          <p:val>
                                            <p:clrVal>
                                              <a:schemeClr val="hlink"/>
                                            </p:clrVal>
                                          </p:val>
                                        </p:tav>
                                      </p:tavLst>
                                    </p:anim>
                                    <p:anim calcmode="discrete" valueType="clr">
                                      <p:cBhvr>
                                        <p:cTn id="107" dur="1000"/>
                                        <p:tgtEl>
                                          <p:spTgt spid="3092"/>
                                        </p:tgtEl>
                                        <p:attrNameLst>
                                          <p:attrName>fillcolor</p:attrName>
                                        </p:attrNameLst>
                                      </p:cBhvr>
                                      <p:tavLst>
                                        <p:tav tm="0">
                                          <p:val>
                                            <p:clrVal>
                                              <a:schemeClr val="accent2"/>
                                            </p:clrVal>
                                          </p:val>
                                        </p:tav>
                                        <p:tav tm="50000">
                                          <p:val>
                                            <p:clrVal>
                                              <a:schemeClr val="hlink"/>
                                            </p:clrVal>
                                          </p:val>
                                        </p:tav>
                                      </p:tavLst>
                                    </p:anim>
                                    <p:set>
                                      <p:cBhvr>
                                        <p:cTn id="108" dur="1000"/>
                                        <p:tgtEl>
                                          <p:spTgt spid="3092"/>
                                        </p:tgtEl>
                                        <p:attrNameLst>
                                          <p:attrName>fill.type</p:attrName>
                                        </p:attrNameLst>
                                      </p:cBhvr>
                                      <p:to>
                                        <p:strVal val="solid"/>
                                      </p:to>
                                    </p:set>
                                  </p:childTnLst>
                                </p:cTn>
                              </p:par>
                            </p:childTnLst>
                          </p:cTn>
                        </p:par>
                        <p:par>
                          <p:cTn id="109" fill="hold">
                            <p:stCondLst>
                              <p:cond delay="7500"/>
                            </p:stCondLst>
                            <p:childTnLst>
                              <p:par>
                                <p:cTn id="110" presetID="4" presetClass="entr" presetSubtype="16" fill="hold" grpId="0" nodeType="afterEffect">
                                  <p:stCondLst>
                                    <p:cond delay="0"/>
                                  </p:stCondLst>
                                  <p:childTnLst>
                                    <p:set>
                                      <p:cBhvr>
                                        <p:cTn id="111" dur="1" fill="hold">
                                          <p:stCondLst>
                                            <p:cond delay="0"/>
                                          </p:stCondLst>
                                        </p:cTn>
                                        <p:tgtEl>
                                          <p:spTgt spid="3104"/>
                                        </p:tgtEl>
                                        <p:attrNameLst>
                                          <p:attrName>style.visibility</p:attrName>
                                        </p:attrNameLst>
                                      </p:cBhvr>
                                      <p:to>
                                        <p:strVal val="visible"/>
                                      </p:to>
                                    </p:set>
                                    <p:animEffect transition="in" filter="box(in)">
                                      <p:cBhvr>
                                        <p:cTn id="112" dur="500"/>
                                        <p:tgtEl>
                                          <p:spTgt spid="3104"/>
                                        </p:tgtEl>
                                      </p:cBhvr>
                                    </p:animEffect>
                                  </p:childTnLst>
                                </p:cTn>
                              </p:par>
                            </p:childTnLst>
                          </p:cTn>
                        </p:par>
                      </p:childTnLst>
                    </p:cTn>
                  </p:par>
                  <p:par>
                    <p:cTn id="113" fill="hold">
                      <p:stCondLst>
                        <p:cond delay="indefinite"/>
                      </p:stCondLst>
                      <p:childTnLst>
                        <p:par>
                          <p:cTn id="114" fill="hold">
                            <p:stCondLst>
                              <p:cond delay="0"/>
                            </p:stCondLst>
                            <p:childTnLst>
                              <p:par>
                                <p:cTn id="115" presetID="27" presetClass="entr" presetSubtype="0" fill="hold" grpId="0" nodeType="clickEffect">
                                  <p:stCondLst>
                                    <p:cond delay="0"/>
                                  </p:stCondLst>
                                  <p:iterate type="lt">
                                    <p:tmPct val="50000"/>
                                  </p:iterate>
                                  <p:childTnLst>
                                    <p:set>
                                      <p:cBhvr>
                                        <p:cTn id="116" dur="1" fill="hold">
                                          <p:stCondLst>
                                            <p:cond delay="0"/>
                                          </p:stCondLst>
                                        </p:cTn>
                                        <p:tgtEl>
                                          <p:spTgt spid="3096"/>
                                        </p:tgtEl>
                                        <p:attrNameLst>
                                          <p:attrName>style.visibility</p:attrName>
                                        </p:attrNameLst>
                                      </p:cBhvr>
                                      <p:to>
                                        <p:strVal val="visible"/>
                                      </p:to>
                                    </p:set>
                                    <p:anim calcmode="discrete" valueType="clr">
                                      <p:cBhvr override="childStyle">
                                        <p:cTn id="117" dur="500"/>
                                        <p:tgtEl>
                                          <p:spTgt spid="3096"/>
                                        </p:tgtEl>
                                        <p:attrNameLst>
                                          <p:attrName>style.color</p:attrName>
                                        </p:attrNameLst>
                                      </p:cBhvr>
                                      <p:tavLst>
                                        <p:tav tm="0">
                                          <p:val>
                                            <p:clrVal>
                                              <a:schemeClr val="accent2"/>
                                            </p:clrVal>
                                          </p:val>
                                        </p:tav>
                                        <p:tav tm="50000">
                                          <p:val>
                                            <p:clrVal>
                                              <a:schemeClr val="hlink"/>
                                            </p:clrVal>
                                          </p:val>
                                        </p:tav>
                                      </p:tavLst>
                                    </p:anim>
                                    <p:anim calcmode="discrete" valueType="clr">
                                      <p:cBhvr>
                                        <p:cTn id="118" dur="500"/>
                                        <p:tgtEl>
                                          <p:spTgt spid="3096"/>
                                        </p:tgtEl>
                                        <p:attrNameLst>
                                          <p:attrName>fillcolor</p:attrName>
                                        </p:attrNameLst>
                                      </p:cBhvr>
                                      <p:tavLst>
                                        <p:tav tm="0">
                                          <p:val>
                                            <p:clrVal>
                                              <a:schemeClr val="accent2"/>
                                            </p:clrVal>
                                          </p:val>
                                        </p:tav>
                                        <p:tav tm="50000">
                                          <p:val>
                                            <p:clrVal>
                                              <a:schemeClr val="hlink"/>
                                            </p:clrVal>
                                          </p:val>
                                        </p:tav>
                                      </p:tavLst>
                                    </p:anim>
                                    <p:set>
                                      <p:cBhvr>
                                        <p:cTn id="119" dur="500"/>
                                        <p:tgtEl>
                                          <p:spTgt spid="3096"/>
                                        </p:tgtEl>
                                        <p:attrNameLst>
                                          <p:attrName>fill.type</p:attrName>
                                        </p:attrNameLst>
                                      </p:cBhvr>
                                      <p:to>
                                        <p:strVal val="solid"/>
                                      </p:to>
                                    </p:set>
                                  </p:childTnLst>
                                </p:cTn>
                              </p:par>
                            </p:childTnLst>
                          </p:cTn>
                        </p:par>
                        <p:par>
                          <p:cTn id="120" fill="hold">
                            <p:stCondLst>
                              <p:cond delay="4500"/>
                            </p:stCondLst>
                            <p:childTnLst>
                              <p:par>
                                <p:cTn id="121" presetID="4" presetClass="entr" presetSubtype="16" fill="hold" grpId="0" nodeType="afterEffect">
                                  <p:stCondLst>
                                    <p:cond delay="0"/>
                                  </p:stCondLst>
                                  <p:childTnLst>
                                    <p:set>
                                      <p:cBhvr>
                                        <p:cTn id="122" dur="1" fill="hold">
                                          <p:stCondLst>
                                            <p:cond delay="0"/>
                                          </p:stCondLst>
                                        </p:cTn>
                                        <p:tgtEl>
                                          <p:spTgt spid="3105"/>
                                        </p:tgtEl>
                                        <p:attrNameLst>
                                          <p:attrName>style.visibility</p:attrName>
                                        </p:attrNameLst>
                                      </p:cBhvr>
                                      <p:to>
                                        <p:strVal val="visible"/>
                                      </p:to>
                                    </p:set>
                                    <p:animEffect transition="in" filter="box(in)">
                                      <p:cBhvr>
                                        <p:cTn id="123" dur="500"/>
                                        <p:tgtEl>
                                          <p:spTgt spid="3105"/>
                                        </p:tgtEl>
                                      </p:cBhvr>
                                    </p:animEffect>
                                  </p:childTnLst>
                                </p:cTn>
                              </p:par>
                            </p:childTnLst>
                          </p:cTn>
                        </p:par>
                      </p:childTnLst>
                    </p:cTn>
                  </p:par>
                  <p:par>
                    <p:cTn id="124" fill="hold">
                      <p:stCondLst>
                        <p:cond delay="indefinite"/>
                      </p:stCondLst>
                      <p:childTnLst>
                        <p:par>
                          <p:cTn id="125" fill="hold">
                            <p:stCondLst>
                              <p:cond delay="0"/>
                            </p:stCondLst>
                            <p:childTnLst>
                              <p:par>
                                <p:cTn id="126" presetID="27" presetClass="entr" presetSubtype="0" fill="hold" grpId="0" nodeType="clickEffect">
                                  <p:stCondLst>
                                    <p:cond delay="0"/>
                                  </p:stCondLst>
                                  <p:iterate type="lt">
                                    <p:tmPct val="50000"/>
                                  </p:iterate>
                                  <p:childTnLst>
                                    <p:set>
                                      <p:cBhvr>
                                        <p:cTn id="127" dur="1" fill="hold">
                                          <p:stCondLst>
                                            <p:cond delay="0"/>
                                          </p:stCondLst>
                                        </p:cTn>
                                        <p:tgtEl>
                                          <p:spTgt spid="3097"/>
                                        </p:tgtEl>
                                        <p:attrNameLst>
                                          <p:attrName>style.visibility</p:attrName>
                                        </p:attrNameLst>
                                      </p:cBhvr>
                                      <p:to>
                                        <p:strVal val="visible"/>
                                      </p:to>
                                    </p:set>
                                    <p:anim calcmode="discrete" valueType="clr">
                                      <p:cBhvr override="childStyle">
                                        <p:cTn id="128" dur="500"/>
                                        <p:tgtEl>
                                          <p:spTgt spid="3097"/>
                                        </p:tgtEl>
                                        <p:attrNameLst>
                                          <p:attrName>style.color</p:attrName>
                                        </p:attrNameLst>
                                      </p:cBhvr>
                                      <p:tavLst>
                                        <p:tav tm="0">
                                          <p:val>
                                            <p:clrVal>
                                              <a:schemeClr val="accent2"/>
                                            </p:clrVal>
                                          </p:val>
                                        </p:tav>
                                        <p:tav tm="50000">
                                          <p:val>
                                            <p:clrVal>
                                              <a:schemeClr val="hlink"/>
                                            </p:clrVal>
                                          </p:val>
                                        </p:tav>
                                      </p:tavLst>
                                    </p:anim>
                                    <p:anim calcmode="discrete" valueType="clr">
                                      <p:cBhvr>
                                        <p:cTn id="129" dur="500"/>
                                        <p:tgtEl>
                                          <p:spTgt spid="3097"/>
                                        </p:tgtEl>
                                        <p:attrNameLst>
                                          <p:attrName>fillcolor</p:attrName>
                                        </p:attrNameLst>
                                      </p:cBhvr>
                                      <p:tavLst>
                                        <p:tav tm="0">
                                          <p:val>
                                            <p:clrVal>
                                              <a:schemeClr val="accent2"/>
                                            </p:clrVal>
                                          </p:val>
                                        </p:tav>
                                        <p:tav tm="50000">
                                          <p:val>
                                            <p:clrVal>
                                              <a:schemeClr val="hlink"/>
                                            </p:clrVal>
                                          </p:val>
                                        </p:tav>
                                      </p:tavLst>
                                    </p:anim>
                                    <p:set>
                                      <p:cBhvr>
                                        <p:cTn id="130" dur="500"/>
                                        <p:tgtEl>
                                          <p:spTgt spid="3097"/>
                                        </p:tgtEl>
                                        <p:attrNameLst>
                                          <p:attrName>fill.type</p:attrName>
                                        </p:attrNameLst>
                                      </p:cBhvr>
                                      <p:to>
                                        <p:strVal val="solid"/>
                                      </p:to>
                                    </p:set>
                                  </p:childTnLst>
                                </p:cTn>
                              </p:par>
                            </p:childTnLst>
                          </p:cTn>
                        </p:par>
                        <p:par>
                          <p:cTn id="131" fill="hold">
                            <p:stCondLst>
                              <p:cond delay="4750"/>
                            </p:stCondLst>
                            <p:childTnLst>
                              <p:par>
                                <p:cTn id="132" presetID="4" presetClass="entr" presetSubtype="16" fill="hold" grpId="0" nodeType="afterEffect">
                                  <p:stCondLst>
                                    <p:cond delay="0"/>
                                  </p:stCondLst>
                                  <p:childTnLst>
                                    <p:set>
                                      <p:cBhvr>
                                        <p:cTn id="133" dur="1" fill="hold">
                                          <p:stCondLst>
                                            <p:cond delay="0"/>
                                          </p:stCondLst>
                                        </p:cTn>
                                        <p:tgtEl>
                                          <p:spTgt spid="3106"/>
                                        </p:tgtEl>
                                        <p:attrNameLst>
                                          <p:attrName>style.visibility</p:attrName>
                                        </p:attrNameLst>
                                      </p:cBhvr>
                                      <p:to>
                                        <p:strVal val="visible"/>
                                      </p:to>
                                    </p:set>
                                    <p:animEffect transition="in" filter="box(in)">
                                      <p:cBhvr>
                                        <p:cTn id="134" dur="500"/>
                                        <p:tgtEl>
                                          <p:spTgt spid="3106"/>
                                        </p:tgtEl>
                                      </p:cBhvr>
                                    </p:animEffect>
                                  </p:childTnLst>
                                </p:cTn>
                              </p:par>
                            </p:childTnLst>
                          </p:cTn>
                        </p:par>
                      </p:childTnLst>
                    </p:cTn>
                  </p:par>
                  <p:par>
                    <p:cTn id="135" fill="hold">
                      <p:stCondLst>
                        <p:cond delay="indefinite"/>
                      </p:stCondLst>
                      <p:childTnLst>
                        <p:par>
                          <p:cTn id="136" fill="hold">
                            <p:stCondLst>
                              <p:cond delay="0"/>
                            </p:stCondLst>
                            <p:childTnLst>
                              <p:par>
                                <p:cTn id="137" presetID="41" presetClass="entr" presetSubtype="0" fill="hold" grpId="0" nodeType="clickEffect">
                                  <p:stCondLst>
                                    <p:cond delay="0"/>
                                  </p:stCondLst>
                                  <p:iterate type="lt">
                                    <p:tmPct val="10000"/>
                                  </p:iterate>
                                  <p:childTnLst>
                                    <p:set>
                                      <p:cBhvr>
                                        <p:cTn id="138" dur="1" fill="hold">
                                          <p:stCondLst>
                                            <p:cond delay="0"/>
                                          </p:stCondLst>
                                        </p:cTn>
                                        <p:tgtEl>
                                          <p:spTgt spid="3101"/>
                                        </p:tgtEl>
                                        <p:attrNameLst>
                                          <p:attrName>style.visibility</p:attrName>
                                        </p:attrNameLst>
                                      </p:cBhvr>
                                      <p:to>
                                        <p:strVal val="visible"/>
                                      </p:to>
                                    </p:set>
                                    <p:anim calcmode="lin" valueType="num">
                                      <p:cBhvr>
                                        <p:cTn id="139" dur="1000" fill="hold"/>
                                        <p:tgtEl>
                                          <p:spTgt spid="3101"/>
                                        </p:tgtEl>
                                        <p:attrNameLst>
                                          <p:attrName>ppt_x</p:attrName>
                                        </p:attrNameLst>
                                      </p:cBhvr>
                                      <p:tavLst>
                                        <p:tav tm="0">
                                          <p:val>
                                            <p:strVal val="#ppt_x"/>
                                          </p:val>
                                        </p:tav>
                                        <p:tav tm="50000">
                                          <p:val>
                                            <p:strVal val="#ppt_x+.1"/>
                                          </p:val>
                                        </p:tav>
                                        <p:tav tm="100000">
                                          <p:val>
                                            <p:strVal val="#ppt_x"/>
                                          </p:val>
                                        </p:tav>
                                      </p:tavLst>
                                    </p:anim>
                                    <p:anim calcmode="lin" valueType="num">
                                      <p:cBhvr>
                                        <p:cTn id="140" dur="1000" fill="hold"/>
                                        <p:tgtEl>
                                          <p:spTgt spid="3101"/>
                                        </p:tgtEl>
                                        <p:attrNameLst>
                                          <p:attrName>ppt_y</p:attrName>
                                        </p:attrNameLst>
                                      </p:cBhvr>
                                      <p:tavLst>
                                        <p:tav tm="0">
                                          <p:val>
                                            <p:strVal val="#ppt_y"/>
                                          </p:val>
                                        </p:tav>
                                        <p:tav tm="100000">
                                          <p:val>
                                            <p:strVal val="#ppt_y"/>
                                          </p:val>
                                        </p:tav>
                                      </p:tavLst>
                                    </p:anim>
                                    <p:anim calcmode="lin" valueType="num">
                                      <p:cBhvr>
                                        <p:cTn id="141" dur="1000" fill="hold"/>
                                        <p:tgtEl>
                                          <p:spTgt spid="3101"/>
                                        </p:tgtEl>
                                        <p:attrNameLst>
                                          <p:attrName>ppt_h</p:attrName>
                                        </p:attrNameLst>
                                      </p:cBhvr>
                                      <p:tavLst>
                                        <p:tav tm="0">
                                          <p:val>
                                            <p:strVal val="#ppt_h/10"/>
                                          </p:val>
                                        </p:tav>
                                        <p:tav tm="50000">
                                          <p:val>
                                            <p:strVal val="#ppt_h+.01"/>
                                          </p:val>
                                        </p:tav>
                                        <p:tav tm="100000">
                                          <p:val>
                                            <p:strVal val="#ppt_h"/>
                                          </p:val>
                                        </p:tav>
                                      </p:tavLst>
                                    </p:anim>
                                    <p:anim calcmode="lin" valueType="num">
                                      <p:cBhvr>
                                        <p:cTn id="142" dur="1000" fill="hold"/>
                                        <p:tgtEl>
                                          <p:spTgt spid="3101"/>
                                        </p:tgtEl>
                                        <p:attrNameLst>
                                          <p:attrName>ppt_w</p:attrName>
                                        </p:attrNameLst>
                                      </p:cBhvr>
                                      <p:tavLst>
                                        <p:tav tm="0">
                                          <p:val>
                                            <p:strVal val="#ppt_w/10"/>
                                          </p:val>
                                        </p:tav>
                                        <p:tav tm="50000">
                                          <p:val>
                                            <p:strVal val="#ppt_w+.01"/>
                                          </p:val>
                                        </p:tav>
                                        <p:tav tm="100000">
                                          <p:val>
                                            <p:strVal val="#ppt_w"/>
                                          </p:val>
                                        </p:tav>
                                      </p:tavLst>
                                    </p:anim>
                                    <p:animEffect transition="in" filter="fade">
                                      <p:cBhvr>
                                        <p:cTn id="143" dur="1000" tmFilter="0,0; .5, 1; 1, 1"/>
                                        <p:tgtEl>
                                          <p:spTgt spid="3101"/>
                                        </p:tgtEl>
                                      </p:cBhvr>
                                    </p:animEffect>
                                  </p:childTnLst>
                                </p:cTn>
                              </p:par>
                            </p:childTnLst>
                          </p:cTn>
                        </p:par>
                        <p:par>
                          <p:cTn id="144" fill="hold">
                            <p:stCondLst>
                              <p:cond delay="2599"/>
                            </p:stCondLst>
                            <p:childTnLst>
                              <p:par>
                                <p:cTn id="145" presetID="4" presetClass="entr" presetSubtype="16" fill="hold" nodeType="afterEffect">
                                  <p:stCondLst>
                                    <p:cond delay="0"/>
                                  </p:stCondLst>
                                  <p:childTnLst>
                                    <p:set>
                                      <p:cBhvr>
                                        <p:cTn id="146" dur="1" fill="hold">
                                          <p:stCondLst>
                                            <p:cond delay="0"/>
                                          </p:stCondLst>
                                        </p:cTn>
                                        <p:tgtEl>
                                          <p:spTgt spid="3107"/>
                                        </p:tgtEl>
                                        <p:attrNameLst>
                                          <p:attrName>style.visibility</p:attrName>
                                        </p:attrNameLst>
                                      </p:cBhvr>
                                      <p:to>
                                        <p:strVal val="visible"/>
                                      </p:to>
                                    </p:set>
                                    <p:animEffect transition="in" filter="box(in)">
                                      <p:cBhvr>
                                        <p:cTn id="147" dur="500"/>
                                        <p:tgtEl>
                                          <p:spTgt spid="3107"/>
                                        </p:tgtEl>
                                      </p:cBhvr>
                                    </p:animEffect>
                                  </p:childTnLst>
                                </p:cTn>
                              </p:par>
                            </p:childTnLst>
                          </p:cTn>
                        </p:par>
                      </p:childTnLst>
                    </p:cTn>
                  </p:par>
                  <p:par>
                    <p:cTn id="148" fill="hold">
                      <p:stCondLst>
                        <p:cond delay="indefinite"/>
                      </p:stCondLst>
                      <p:childTnLst>
                        <p:par>
                          <p:cTn id="149" fill="hold">
                            <p:stCondLst>
                              <p:cond delay="0"/>
                            </p:stCondLst>
                            <p:childTnLst>
                              <p:par>
                                <p:cTn id="150" presetID="41" presetClass="entr" presetSubtype="0" fill="hold" nodeType="clickEffect">
                                  <p:stCondLst>
                                    <p:cond delay="0"/>
                                  </p:stCondLst>
                                  <p:iterate type="lt">
                                    <p:tmPct val="10000"/>
                                  </p:iterate>
                                  <p:childTnLst>
                                    <p:set>
                                      <p:cBhvr>
                                        <p:cTn id="151" dur="1" fill="hold">
                                          <p:stCondLst>
                                            <p:cond delay="0"/>
                                          </p:stCondLst>
                                        </p:cTn>
                                        <p:tgtEl>
                                          <p:spTgt spid="3102"/>
                                        </p:tgtEl>
                                        <p:attrNameLst>
                                          <p:attrName>style.visibility</p:attrName>
                                        </p:attrNameLst>
                                      </p:cBhvr>
                                      <p:to>
                                        <p:strVal val="visible"/>
                                      </p:to>
                                    </p:set>
                                    <p:anim calcmode="lin" valueType="num">
                                      <p:cBhvr>
                                        <p:cTn id="152" dur="500" fill="hold"/>
                                        <p:tgtEl>
                                          <p:spTgt spid="3102"/>
                                        </p:tgtEl>
                                        <p:attrNameLst>
                                          <p:attrName>ppt_x</p:attrName>
                                        </p:attrNameLst>
                                      </p:cBhvr>
                                      <p:tavLst>
                                        <p:tav tm="0">
                                          <p:val>
                                            <p:strVal val="#ppt_x"/>
                                          </p:val>
                                        </p:tav>
                                        <p:tav tm="50000">
                                          <p:val>
                                            <p:strVal val="#ppt_x+.1"/>
                                          </p:val>
                                        </p:tav>
                                        <p:tav tm="100000">
                                          <p:val>
                                            <p:strVal val="#ppt_x"/>
                                          </p:val>
                                        </p:tav>
                                      </p:tavLst>
                                    </p:anim>
                                    <p:anim calcmode="lin" valueType="num">
                                      <p:cBhvr>
                                        <p:cTn id="153" dur="500" fill="hold"/>
                                        <p:tgtEl>
                                          <p:spTgt spid="3102"/>
                                        </p:tgtEl>
                                        <p:attrNameLst>
                                          <p:attrName>ppt_y</p:attrName>
                                        </p:attrNameLst>
                                      </p:cBhvr>
                                      <p:tavLst>
                                        <p:tav tm="0">
                                          <p:val>
                                            <p:strVal val="#ppt_y"/>
                                          </p:val>
                                        </p:tav>
                                        <p:tav tm="100000">
                                          <p:val>
                                            <p:strVal val="#ppt_y"/>
                                          </p:val>
                                        </p:tav>
                                      </p:tavLst>
                                    </p:anim>
                                    <p:anim calcmode="lin" valueType="num">
                                      <p:cBhvr>
                                        <p:cTn id="154" dur="500" fill="hold"/>
                                        <p:tgtEl>
                                          <p:spTgt spid="3102"/>
                                        </p:tgtEl>
                                        <p:attrNameLst>
                                          <p:attrName>ppt_h</p:attrName>
                                        </p:attrNameLst>
                                      </p:cBhvr>
                                      <p:tavLst>
                                        <p:tav tm="0">
                                          <p:val>
                                            <p:strVal val="#ppt_h/10"/>
                                          </p:val>
                                        </p:tav>
                                        <p:tav tm="50000">
                                          <p:val>
                                            <p:strVal val="#ppt_h+.01"/>
                                          </p:val>
                                        </p:tav>
                                        <p:tav tm="100000">
                                          <p:val>
                                            <p:strVal val="#ppt_h"/>
                                          </p:val>
                                        </p:tav>
                                      </p:tavLst>
                                    </p:anim>
                                    <p:anim calcmode="lin" valueType="num">
                                      <p:cBhvr>
                                        <p:cTn id="155" dur="500" fill="hold"/>
                                        <p:tgtEl>
                                          <p:spTgt spid="3102"/>
                                        </p:tgtEl>
                                        <p:attrNameLst>
                                          <p:attrName>ppt_w</p:attrName>
                                        </p:attrNameLst>
                                      </p:cBhvr>
                                      <p:tavLst>
                                        <p:tav tm="0">
                                          <p:val>
                                            <p:strVal val="#ppt_w/10"/>
                                          </p:val>
                                        </p:tav>
                                        <p:tav tm="50000">
                                          <p:val>
                                            <p:strVal val="#ppt_w+.01"/>
                                          </p:val>
                                        </p:tav>
                                        <p:tav tm="100000">
                                          <p:val>
                                            <p:strVal val="#ppt_w"/>
                                          </p:val>
                                        </p:tav>
                                      </p:tavLst>
                                    </p:anim>
                                    <p:animEffect transition="in" filter="fade">
                                      <p:cBhvr>
                                        <p:cTn id="156" dur="500" tmFilter="0,0; .5, 1; 1, 1"/>
                                        <p:tgtEl>
                                          <p:spTgt spid="3102"/>
                                        </p:tgtEl>
                                      </p:cBhvr>
                                    </p:animEffect>
                                  </p:childTnLst>
                                </p:cTn>
                              </p:par>
                            </p:childTnLst>
                          </p:cTn>
                        </p:par>
                        <p:par>
                          <p:cTn id="157" fill="hold">
                            <p:stCondLst>
                              <p:cond delay="500"/>
                            </p:stCondLst>
                            <p:childTnLst>
                              <p:par>
                                <p:cTn id="158" presetID="3" presetClass="entr" presetSubtype="10" fill="hold" nodeType="afterEffect">
                                  <p:stCondLst>
                                    <p:cond delay="0"/>
                                  </p:stCondLst>
                                  <p:childTnLst>
                                    <p:set>
                                      <p:cBhvr>
                                        <p:cTn id="159" dur="1" fill="hold">
                                          <p:stCondLst>
                                            <p:cond delay="0"/>
                                          </p:stCondLst>
                                        </p:cTn>
                                        <p:tgtEl>
                                          <p:spTgt spid="3108"/>
                                        </p:tgtEl>
                                        <p:attrNameLst>
                                          <p:attrName>style.visibility</p:attrName>
                                        </p:attrNameLst>
                                      </p:cBhvr>
                                      <p:to>
                                        <p:strVal val="visible"/>
                                      </p:to>
                                    </p:set>
                                    <p:animEffect transition="in" filter="blinds(horizontal)">
                                      <p:cBhvr>
                                        <p:cTn id="160" dur="500"/>
                                        <p:tgtEl>
                                          <p:spTgt spid="3108"/>
                                        </p:tgtEl>
                                      </p:cBhvr>
                                    </p:animEffect>
                                  </p:childTnLst>
                                </p:cTn>
                              </p:par>
                            </p:childTnLst>
                          </p:cTn>
                        </p:par>
                      </p:childTnLst>
                    </p:cTn>
                  </p:par>
                  <p:par>
                    <p:cTn id="161" fill="hold">
                      <p:stCondLst>
                        <p:cond delay="indefinite"/>
                      </p:stCondLst>
                      <p:childTnLst>
                        <p:par>
                          <p:cTn id="162" fill="hold">
                            <p:stCondLst>
                              <p:cond delay="0"/>
                            </p:stCondLst>
                            <p:childTnLst>
                              <p:par>
                                <p:cTn id="163" presetID="3" presetClass="entr" presetSubtype="10" fill="hold" grpId="0" nodeType="clickEffect">
                                  <p:stCondLst>
                                    <p:cond delay="0"/>
                                  </p:stCondLst>
                                  <p:childTnLst>
                                    <p:set>
                                      <p:cBhvr>
                                        <p:cTn id="164" dur="1" fill="hold">
                                          <p:stCondLst>
                                            <p:cond delay="0"/>
                                          </p:stCondLst>
                                        </p:cTn>
                                        <p:tgtEl>
                                          <p:spTgt spid="3087"/>
                                        </p:tgtEl>
                                        <p:attrNameLst>
                                          <p:attrName>style.visibility</p:attrName>
                                        </p:attrNameLst>
                                      </p:cBhvr>
                                      <p:to>
                                        <p:strVal val="visible"/>
                                      </p:to>
                                    </p:set>
                                    <p:animEffect transition="in" filter="blinds(horizontal)">
                                      <p:cBhvr>
                                        <p:cTn id="165" dur="500"/>
                                        <p:tgtEl>
                                          <p:spTgt spid="3087"/>
                                        </p:tgtEl>
                                      </p:cBhvr>
                                    </p:animEffect>
                                  </p:childTnLst>
                                </p:cTn>
                              </p:par>
                            </p:childTnLst>
                          </p:cTn>
                        </p:par>
                      </p:childTnLst>
                    </p:cTn>
                  </p:par>
                  <p:par>
                    <p:cTn id="166" fill="hold">
                      <p:stCondLst>
                        <p:cond delay="indefinite"/>
                      </p:stCondLst>
                      <p:childTnLst>
                        <p:par>
                          <p:cTn id="167" fill="hold">
                            <p:stCondLst>
                              <p:cond delay="0"/>
                            </p:stCondLst>
                            <p:childTnLst>
                              <p:par>
                                <p:cTn id="168" presetID="3" presetClass="entr" presetSubtype="10" fill="hold" nodeType="clickEffect">
                                  <p:stCondLst>
                                    <p:cond delay="0"/>
                                  </p:stCondLst>
                                  <p:childTnLst>
                                    <p:set>
                                      <p:cBhvr>
                                        <p:cTn id="169" dur="1" fill="hold">
                                          <p:stCondLst>
                                            <p:cond delay="0"/>
                                          </p:stCondLst>
                                        </p:cTn>
                                        <p:tgtEl>
                                          <p:spTgt spid="3123"/>
                                        </p:tgtEl>
                                        <p:attrNameLst>
                                          <p:attrName>style.visibility</p:attrName>
                                        </p:attrNameLst>
                                      </p:cBhvr>
                                      <p:to>
                                        <p:strVal val="visible"/>
                                      </p:to>
                                    </p:set>
                                    <p:animEffect transition="in" filter="blinds(horizontal)">
                                      <p:cBhvr>
                                        <p:cTn id="170" dur="500"/>
                                        <p:tgtEl>
                                          <p:spTgt spid="3123"/>
                                        </p:tgtEl>
                                      </p:cBhvr>
                                    </p:animEffect>
                                  </p:childTnLst>
                                </p:cTn>
                              </p:par>
                            </p:childTnLst>
                          </p:cTn>
                        </p:par>
                      </p:childTnLst>
                    </p:cTn>
                  </p:par>
                  <p:par>
                    <p:cTn id="171" fill="hold">
                      <p:stCondLst>
                        <p:cond delay="indefinite"/>
                      </p:stCondLst>
                      <p:childTnLst>
                        <p:par>
                          <p:cTn id="172" fill="hold">
                            <p:stCondLst>
                              <p:cond delay="0"/>
                            </p:stCondLst>
                            <p:childTnLst>
                              <p:par>
                                <p:cTn id="173" presetID="3" presetClass="entr" presetSubtype="10" fill="hold" grpId="0" nodeType="clickEffect">
                                  <p:stCondLst>
                                    <p:cond delay="0"/>
                                  </p:stCondLst>
                                  <p:childTnLst>
                                    <p:set>
                                      <p:cBhvr>
                                        <p:cTn id="174" dur="1" fill="hold">
                                          <p:stCondLst>
                                            <p:cond delay="0"/>
                                          </p:stCondLst>
                                        </p:cTn>
                                        <p:tgtEl>
                                          <p:spTgt spid="3112"/>
                                        </p:tgtEl>
                                        <p:attrNameLst>
                                          <p:attrName>style.visibility</p:attrName>
                                        </p:attrNameLst>
                                      </p:cBhvr>
                                      <p:to>
                                        <p:strVal val="visible"/>
                                      </p:to>
                                    </p:set>
                                    <p:animEffect transition="in" filter="blinds(horizontal)">
                                      <p:cBhvr>
                                        <p:cTn id="175" dur="500"/>
                                        <p:tgtEl>
                                          <p:spTgt spid="3112"/>
                                        </p:tgtEl>
                                      </p:cBhvr>
                                    </p:animEffect>
                                  </p:childTnLst>
                                </p:cTn>
                              </p:par>
                            </p:childTnLst>
                          </p:cTn>
                        </p:par>
                      </p:childTnLst>
                    </p:cTn>
                  </p:par>
                  <p:par>
                    <p:cTn id="176" fill="hold">
                      <p:stCondLst>
                        <p:cond delay="indefinite"/>
                      </p:stCondLst>
                      <p:childTnLst>
                        <p:par>
                          <p:cTn id="177" fill="hold">
                            <p:stCondLst>
                              <p:cond delay="0"/>
                            </p:stCondLst>
                            <p:childTnLst>
                              <p:par>
                                <p:cTn id="178" presetID="27" presetClass="entr" presetSubtype="0" fill="hold" grpId="0" nodeType="clickEffect">
                                  <p:stCondLst>
                                    <p:cond delay="0"/>
                                  </p:stCondLst>
                                  <p:iterate type="lt">
                                    <p:tmPct val="50000"/>
                                  </p:iterate>
                                  <p:childTnLst>
                                    <p:set>
                                      <p:cBhvr>
                                        <p:cTn id="179" dur="1" fill="hold">
                                          <p:stCondLst>
                                            <p:cond delay="0"/>
                                          </p:stCondLst>
                                        </p:cTn>
                                        <p:tgtEl>
                                          <p:spTgt spid="3121"/>
                                        </p:tgtEl>
                                        <p:attrNameLst>
                                          <p:attrName>style.visibility</p:attrName>
                                        </p:attrNameLst>
                                      </p:cBhvr>
                                      <p:to>
                                        <p:strVal val="visible"/>
                                      </p:to>
                                    </p:set>
                                    <p:anim calcmode="discrete" valueType="clr">
                                      <p:cBhvr override="childStyle">
                                        <p:cTn id="180" dur="500"/>
                                        <p:tgtEl>
                                          <p:spTgt spid="3121"/>
                                        </p:tgtEl>
                                        <p:attrNameLst>
                                          <p:attrName>style.color</p:attrName>
                                        </p:attrNameLst>
                                      </p:cBhvr>
                                      <p:tavLst>
                                        <p:tav tm="0">
                                          <p:val>
                                            <p:clrVal>
                                              <a:schemeClr val="accent2"/>
                                            </p:clrVal>
                                          </p:val>
                                        </p:tav>
                                        <p:tav tm="50000">
                                          <p:val>
                                            <p:clrVal>
                                              <a:schemeClr val="hlink"/>
                                            </p:clrVal>
                                          </p:val>
                                        </p:tav>
                                      </p:tavLst>
                                    </p:anim>
                                    <p:anim calcmode="discrete" valueType="clr">
                                      <p:cBhvr>
                                        <p:cTn id="181" dur="500"/>
                                        <p:tgtEl>
                                          <p:spTgt spid="3121"/>
                                        </p:tgtEl>
                                        <p:attrNameLst>
                                          <p:attrName>fillcolor</p:attrName>
                                        </p:attrNameLst>
                                      </p:cBhvr>
                                      <p:tavLst>
                                        <p:tav tm="0">
                                          <p:val>
                                            <p:clrVal>
                                              <a:schemeClr val="accent2"/>
                                            </p:clrVal>
                                          </p:val>
                                        </p:tav>
                                        <p:tav tm="50000">
                                          <p:val>
                                            <p:clrVal>
                                              <a:schemeClr val="hlink"/>
                                            </p:clrVal>
                                          </p:val>
                                        </p:tav>
                                      </p:tavLst>
                                    </p:anim>
                                    <p:set>
                                      <p:cBhvr>
                                        <p:cTn id="182" dur="500"/>
                                        <p:tgtEl>
                                          <p:spTgt spid="3121"/>
                                        </p:tgtEl>
                                        <p:attrNameLst>
                                          <p:attrName>fill.type</p:attrName>
                                        </p:attrNameLst>
                                      </p:cBhvr>
                                      <p:to>
                                        <p:strVal val="solid"/>
                                      </p:to>
                                    </p:set>
                                  </p:childTnLst>
                                </p:cTn>
                              </p:par>
                            </p:childTnLst>
                          </p:cTn>
                        </p:par>
                      </p:childTnLst>
                    </p:cTn>
                  </p:par>
                  <p:par>
                    <p:cTn id="183" fill="hold">
                      <p:stCondLst>
                        <p:cond delay="indefinite"/>
                      </p:stCondLst>
                      <p:childTnLst>
                        <p:par>
                          <p:cTn id="184" fill="hold">
                            <p:stCondLst>
                              <p:cond delay="0"/>
                            </p:stCondLst>
                            <p:childTnLst>
                              <p:par>
                                <p:cTn id="185" presetID="3" presetClass="entr" presetSubtype="10" fill="hold" grpId="0" nodeType="clickEffect">
                                  <p:stCondLst>
                                    <p:cond delay="0"/>
                                  </p:stCondLst>
                                  <p:childTnLst>
                                    <p:set>
                                      <p:cBhvr>
                                        <p:cTn id="186" dur="1" fill="hold">
                                          <p:stCondLst>
                                            <p:cond delay="0"/>
                                          </p:stCondLst>
                                        </p:cTn>
                                        <p:tgtEl>
                                          <p:spTgt spid="3088"/>
                                        </p:tgtEl>
                                        <p:attrNameLst>
                                          <p:attrName>style.visibility</p:attrName>
                                        </p:attrNameLst>
                                      </p:cBhvr>
                                      <p:to>
                                        <p:strVal val="visible"/>
                                      </p:to>
                                    </p:set>
                                    <p:animEffect transition="in" filter="blinds(horizontal)">
                                      <p:cBhvr>
                                        <p:cTn id="187" dur="500"/>
                                        <p:tgtEl>
                                          <p:spTgt spid="3088"/>
                                        </p:tgtEl>
                                      </p:cBhvr>
                                    </p:animEffect>
                                  </p:childTnLst>
                                </p:cTn>
                              </p:par>
                            </p:childTnLst>
                          </p:cTn>
                        </p:par>
                      </p:childTnLst>
                    </p:cTn>
                  </p:par>
                  <p:par>
                    <p:cTn id="188" fill="hold">
                      <p:stCondLst>
                        <p:cond delay="indefinite"/>
                      </p:stCondLst>
                      <p:childTnLst>
                        <p:par>
                          <p:cTn id="189" fill="hold">
                            <p:stCondLst>
                              <p:cond delay="0"/>
                            </p:stCondLst>
                            <p:childTnLst>
                              <p:par>
                                <p:cTn id="190" presetID="3" presetClass="entr" presetSubtype="10" fill="hold" grpId="0" nodeType="clickEffect">
                                  <p:stCondLst>
                                    <p:cond delay="0"/>
                                  </p:stCondLst>
                                  <p:childTnLst>
                                    <p:set>
                                      <p:cBhvr>
                                        <p:cTn id="191" dur="1" fill="hold">
                                          <p:stCondLst>
                                            <p:cond delay="0"/>
                                          </p:stCondLst>
                                        </p:cTn>
                                        <p:tgtEl>
                                          <p:spTgt spid="3079"/>
                                        </p:tgtEl>
                                        <p:attrNameLst>
                                          <p:attrName>style.visibility</p:attrName>
                                        </p:attrNameLst>
                                      </p:cBhvr>
                                      <p:to>
                                        <p:strVal val="visible"/>
                                      </p:to>
                                    </p:set>
                                    <p:animEffect transition="in" filter="blinds(horizontal)">
                                      <p:cBhvr>
                                        <p:cTn id="192" dur="500"/>
                                        <p:tgtEl>
                                          <p:spTgt spid="3079"/>
                                        </p:tgtEl>
                                      </p:cBhvr>
                                    </p:animEffect>
                                  </p:childTnLst>
                                </p:cTn>
                              </p:par>
                            </p:childTnLst>
                          </p:cTn>
                        </p:par>
                      </p:childTnLst>
                    </p:cTn>
                  </p:par>
                  <p:par>
                    <p:cTn id="193" fill="hold">
                      <p:stCondLst>
                        <p:cond delay="indefinite"/>
                      </p:stCondLst>
                      <p:childTnLst>
                        <p:par>
                          <p:cTn id="194" fill="hold">
                            <p:stCondLst>
                              <p:cond delay="0"/>
                            </p:stCondLst>
                            <p:childTnLst>
                              <p:par>
                                <p:cTn id="195" presetID="3" presetClass="entr" presetSubtype="10" fill="hold" grpId="0" nodeType="clickEffect">
                                  <p:stCondLst>
                                    <p:cond delay="0"/>
                                  </p:stCondLst>
                                  <p:childTnLst>
                                    <p:set>
                                      <p:cBhvr>
                                        <p:cTn id="196" dur="1" fill="hold">
                                          <p:stCondLst>
                                            <p:cond delay="0"/>
                                          </p:stCondLst>
                                        </p:cTn>
                                        <p:tgtEl>
                                          <p:spTgt spid="3113"/>
                                        </p:tgtEl>
                                        <p:attrNameLst>
                                          <p:attrName>style.visibility</p:attrName>
                                        </p:attrNameLst>
                                      </p:cBhvr>
                                      <p:to>
                                        <p:strVal val="visible"/>
                                      </p:to>
                                    </p:set>
                                    <p:animEffect transition="in" filter="blinds(horizontal)">
                                      <p:cBhvr>
                                        <p:cTn id="197" dur="500"/>
                                        <p:tgtEl>
                                          <p:spTgt spid="3113"/>
                                        </p:tgtEl>
                                      </p:cBhvr>
                                    </p:animEffect>
                                  </p:childTnLst>
                                </p:cTn>
                              </p:par>
                            </p:childTnLst>
                          </p:cTn>
                        </p:par>
                      </p:childTnLst>
                    </p:cTn>
                  </p:par>
                  <p:par>
                    <p:cTn id="198" fill="hold">
                      <p:stCondLst>
                        <p:cond delay="indefinite"/>
                      </p:stCondLst>
                      <p:childTnLst>
                        <p:par>
                          <p:cTn id="199" fill="hold">
                            <p:stCondLst>
                              <p:cond delay="0"/>
                            </p:stCondLst>
                            <p:childTnLst>
                              <p:par>
                                <p:cTn id="200" presetID="3" presetClass="entr" presetSubtype="10" fill="hold" grpId="0" nodeType="clickEffect">
                                  <p:stCondLst>
                                    <p:cond delay="0"/>
                                  </p:stCondLst>
                                  <p:childTnLst>
                                    <p:set>
                                      <p:cBhvr>
                                        <p:cTn id="201" dur="1" fill="hold">
                                          <p:stCondLst>
                                            <p:cond delay="0"/>
                                          </p:stCondLst>
                                        </p:cTn>
                                        <p:tgtEl>
                                          <p:spTgt spid="3124"/>
                                        </p:tgtEl>
                                        <p:attrNameLst>
                                          <p:attrName>style.visibility</p:attrName>
                                        </p:attrNameLst>
                                      </p:cBhvr>
                                      <p:to>
                                        <p:strVal val="visible"/>
                                      </p:to>
                                    </p:set>
                                    <p:animEffect transition="in" filter="blinds(horizontal)">
                                      <p:cBhvr>
                                        <p:cTn id="202" dur="500"/>
                                        <p:tgtEl>
                                          <p:spTgt spid="3124"/>
                                        </p:tgtEl>
                                      </p:cBhvr>
                                    </p:animEffect>
                                  </p:childTnLst>
                                </p:cTn>
                              </p:par>
                            </p:childTnLst>
                          </p:cTn>
                        </p:par>
                      </p:childTnLst>
                    </p:cTn>
                  </p:par>
                  <p:par>
                    <p:cTn id="203" fill="hold">
                      <p:stCondLst>
                        <p:cond delay="indefinite"/>
                      </p:stCondLst>
                      <p:childTnLst>
                        <p:par>
                          <p:cTn id="204" fill="hold">
                            <p:stCondLst>
                              <p:cond delay="0"/>
                            </p:stCondLst>
                            <p:childTnLst>
                              <p:par>
                                <p:cTn id="205" presetID="4" presetClass="entr" presetSubtype="16" fill="hold" grpId="0" nodeType="clickEffect">
                                  <p:stCondLst>
                                    <p:cond delay="0"/>
                                  </p:stCondLst>
                                  <p:childTnLst>
                                    <p:set>
                                      <p:cBhvr>
                                        <p:cTn id="206" dur="1" fill="hold">
                                          <p:stCondLst>
                                            <p:cond delay="0"/>
                                          </p:stCondLst>
                                        </p:cTn>
                                        <p:tgtEl>
                                          <p:spTgt spid="3118"/>
                                        </p:tgtEl>
                                        <p:attrNameLst>
                                          <p:attrName>style.visibility</p:attrName>
                                        </p:attrNameLst>
                                      </p:cBhvr>
                                      <p:to>
                                        <p:strVal val="visible"/>
                                      </p:to>
                                    </p:set>
                                    <p:animEffect transition="in" filter="box(in)">
                                      <p:cBhvr>
                                        <p:cTn id="207" dur="500"/>
                                        <p:tgtEl>
                                          <p:spTgt spid="3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P spid="3081" grpId="0"/>
      <p:bldP spid="3082" grpId="0"/>
      <p:bldP spid="3083" grpId="0"/>
      <p:bldP spid="3084" grpId="0"/>
      <p:bldP spid="3085" grpId="0"/>
      <p:bldP spid="3086" grpId="0"/>
      <p:bldP spid="3087" grpId="0"/>
      <p:bldP spid="3088" grpId="0"/>
      <p:bldP spid="3089" grpId="0"/>
      <p:bldP spid="3090" grpId="0"/>
      <p:bldP spid="3091" grpId="0"/>
      <p:bldP spid="3092" grpId="0"/>
      <p:bldP spid="3093" grpId="0"/>
      <p:bldP spid="3094" grpId="0"/>
      <p:bldP spid="3095" grpId="0"/>
      <p:bldP spid="3096" grpId="0"/>
      <p:bldP spid="3097" grpId="0"/>
      <p:bldP spid="3098" grpId="0"/>
      <p:bldP spid="3099" grpId="0"/>
      <p:bldP spid="3100" grpId="0"/>
      <p:bldP spid="3101" grpId="0"/>
      <p:bldP spid="3103" grpId="0"/>
      <p:bldP spid="3104" grpId="0"/>
      <p:bldP spid="3105" grpId="0"/>
      <p:bldP spid="3106" grpId="0"/>
      <p:bldP spid="3112" grpId="0"/>
      <p:bldP spid="3113" grpId="0"/>
      <p:bldP spid="3118" grpId="0"/>
      <p:bldP spid="3121" grpId="0"/>
      <p:bldP spid="31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descr="Blue tissue paper"/>
          <p:cNvSpPr/>
          <p:nvPr/>
        </p:nvSpPr>
        <p:spPr>
          <a:xfrm>
            <a:off x="0" y="-3175"/>
            <a:ext cx="9296400" cy="6858000"/>
          </a:xfrm>
          <a:prstGeom prst="rect">
            <a:avLst/>
          </a:prstGeom>
          <a:blipFill rotWithShape="1">
            <a:blip r:embed="rId1"/>
          </a:blipFill>
          <a:ln w="9525" cap="flat" cmpd="sng">
            <a:solidFill>
              <a:schemeClr val="tx1"/>
            </a:solidFill>
            <a:prstDash val="solid"/>
            <a:miter/>
            <a:headEnd type="none" w="med" len="med"/>
            <a:tailEnd type="none" w="med" len="med"/>
          </a:ln>
        </p:spPr>
        <p:txBody>
          <a:bodyPr wrap="none" anchor="ctr" anchorCtr="0"/>
          <a:p>
            <a:pPr algn="ctr" eaLnBrk="1" hangingPunct="1"/>
            <a:endParaRPr lang="en-US" altLang="en-US" dirty="0">
              <a:latin typeface="Tahoma" panose="020B0604030504040204" pitchFamily="34" charset="0"/>
            </a:endParaRPr>
          </a:p>
        </p:txBody>
      </p:sp>
      <p:sp>
        <p:nvSpPr>
          <p:cNvPr id="4099" name="AutoShape 3"/>
          <p:cNvSpPr/>
          <p:nvPr/>
        </p:nvSpPr>
        <p:spPr>
          <a:xfrm>
            <a:off x="2057400" y="4191000"/>
            <a:ext cx="4724400" cy="609600"/>
          </a:xfrm>
          <a:prstGeom prst="roundRect">
            <a:avLst>
              <a:gd name="adj" fmla="val 16667"/>
            </a:avLst>
          </a:prstGeom>
          <a:gradFill rotWithShape="1">
            <a:gsLst>
              <a:gs pos="0">
                <a:srgbClr val="FFCCCC"/>
              </a:gs>
              <a:gs pos="100000">
                <a:srgbClr val="FFE7E7"/>
              </a:gs>
            </a:gsLst>
            <a:lin ang="5400000" scaled="1"/>
            <a:tileRect/>
          </a:gradFill>
          <a:ln w="9525" cap="flat" cmpd="sng">
            <a:solidFill>
              <a:schemeClr val="tx1"/>
            </a:solidFill>
            <a:prstDash val="solid"/>
            <a:headEnd type="none" w="med" len="med"/>
            <a:tailEnd type="none" w="med" len="med"/>
          </a:ln>
        </p:spPr>
        <p:txBody>
          <a:bodyPr wrap="none" anchor="ctr" anchorCtr="0"/>
          <a:p>
            <a:pPr eaLnBrk="1" hangingPunct="1"/>
            <a:endParaRPr lang="en-US" altLang="en-US" dirty="0">
              <a:latin typeface="Tahoma" panose="020B0604030504040204" pitchFamily="34" charset="0"/>
            </a:endParaRPr>
          </a:p>
        </p:txBody>
      </p:sp>
      <p:sp>
        <p:nvSpPr>
          <p:cNvPr id="4103" name="Rectangle 7"/>
          <p:cNvSpPr>
            <a:spLocks noChangeArrowheads="1"/>
          </p:cNvSpPr>
          <p:nvPr/>
        </p:nvSpPr>
        <p:spPr bwMode="auto">
          <a:xfrm>
            <a:off x="395288" y="1298575"/>
            <a:ext cx="8458200" cy="2282825"/>
          </a:xfrm>
          <a:prstGeom prst="rect">
            <a:avLst/>
          </a:prstGeom>
          <a:gradFill rotWithShape="1">
            <a:gsLst>
              <a:gs pos="0">
                <a:schemeClr val="accent1"/>
              </a:gs>
              <a:gs pos="100000">
                <a:schemeClr val="accent1">
                  <a:gamma/>
                  <a:shade val="72941"/>
                  <a:invGamma/>
                </a:schemeClr>
              </a:gs>
            </a:gsLst>
            <a:lin ang="5400000" scaled="1"/>
          </a:gra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mn-ea"/>
              <a:cs typeface="+mn-cs"/>
            </a:endParaRPr>
          </a:p>
        </p:txBody>
      </p:sp>
      <p:sp>
        <p:nvSpPr>
          <p:cNvPr id="5125" name="Text Box 8"/>
          <p:cNvSpPr txBox="1"/>
          <p:nvPr/>
        </p:nvSpPr>
        <p:spPr>
          <a:xfrm>
            <a:off x="500063" y="1395413"/>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a</a:t>
            </a:r>
            <a:endParaRPr lang="en-US" altLang="en-US" sz="2000" dirty="0">
              <a:latin typeface="Tahoma" panose="020B0604030504040204" pitchFamily="34" charset="0"/>
            </a:endParaRPr>
          </a:p>
        </p:txBody>
      </p:sp>
      <p:sp>
        <p:nvSpPr>
          <p:cNvPr id="5126" name="Text Box 9"/>
          <p:cNvSpPr txBox="1"/>
          <p:nvPr/>
        </p:nvSpPr>
        <p:spPr>
          <a:xfrm>
            <a:off x="1062038" y="1395413"/>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b</a:t>
            </a:r>
            <a:endParaRPr lang="en-US" altLang="en-US" sz="2000" dirty="0">
              <a:latin typeface="Tahoma" panose="020B0604030504040204" pitchFamily="34" charset="0"/>
            </a:endParaRPr>
          </a:p>
        </p:txBody>
      </p:sp>
      <p:sp>
        <p:nvSpPr>
          <p:cNvPr id="5127" name="Text Box 10"/>
          <p:cNvSpPr txBox="1"/>
          <p:nvPr/>
        </p:nvSpPr>
        <p:spPr>
          <a:xfrm>
            <a:off x="1666875" y="1395413"/>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c</a:t>
            </a:r>
            <a:endParaRPr lang="en-US" altLang="en-US" sz="2000" dirty="0">
              <a:latin typeface="Tahoma" panose="020B0604030504040204" pitchFamily="34" charset="0"/>
            </a:endParaRPr>
          </a:p>
        </p:txBody>
      </p:sp>
      <p:sp>
        <p:nvSpPr>
          <p:cNvPr id="5128" name="Text Box 11"/>
          <p:cNvSpPr txBox="1"/>
          <p:nvPr/>
        </p:nvSpPr>
        <p:spPr>
          <a:xfrm>
            <a:off x="506413" y="1930400"/>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5</a:t>
            </a:r>
            <a:endParaRPr lang="en-US" altLang="en-US" sz="2000" dirty="0">
              <a:latin typeface="Tahoma" panose="020B0604030504040204" pitchFamily="34" charset="0"/>
            </a:endParaRPr>
          </a:p>
        </p:txBody>
      </p:sp>
      <p:sp>
        <p:nvSpPr>
          <p:cNvPr id="5129" name="Text Box 12"/>
          <p:cNvSpPr txBox="1"/>
          <p:nvPr/>
        </p:nvSpPr>
        <p:spPr>
          <a:xfrm>
            <a:off x="1062038" y="1930400"/>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4</a:t>
            </a:r>
            <a:endParaRPr lang="en-US" altLang="en-US" sz="2000" dirty="0">
              <a:latin typeface="Tahoma" panose="020B0604030504040204" pitchFamily="34" charset="0"/>
            </a:endParaRPr>
          </a:p>
        </p:txBody>
      </p:sp>
      <p:sp>
        <p:nvSpPr>
          <p:cNvPr id="5130" name="Text Box 13"/>
          <p:cNvSpPr txBox="1"/>
          <p:nvPr/>
        </p:nvSpPr>
        <p:spPr>
          <a:xfrm>
            <a:off x="1679575" y="1930400"/>
            <a:ext cx="3810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6</a:t>
            </a:r>
            <a:endParaRPr lang="en-US" altLang="en-US" sz="2000" dirty="0">
              <a:latin typeface="Tahoma" panose="020B0604030504040204" pitchFamily="34" charset="0"/>
            </a:endParaRPr>
          </a:p>
        </p:txBody>
      </p:sp>
      <p:sp>
        <p:nvSpPr>
          <p:cNvPr id="4110" name="Text Box 14"/>
          <p:cNvSpPr txBox="1"/>
          <p:nvPr/>
        </p:nvSpPr>
        <p:spPr>
          <a:xfrm>
            <a:off x="415925" y="3727450"/>
            <a:ext cx="86868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Ta th</a:t>
            </a:r>
            <a:r>
              <a:rPr lang="en-US" altLang="en-US" dirty="0">
                <a:latin typeface="Tahoma" panose="020B0604030504040204" pitchFamily="34" charset="0"/>
              </a:rPr>
              <a:t>ấy giá trị của ( a + b ) + c và của a + ( b + c ) luôn luôn bằng nhau, ta viết:</a:t>
            </a:r>
            <a:endParaRPr lang="en-US" altLang="en-US" dirty="0">
              <a:latin typeface="Tahoma" panose="020B0604030504040204" pitchFamily="34" charset="0"/>
            </a:endParaRPr>
          </a:p>
        </p:txBody>
      </p:sp>
      <p:sp>
        <p:nvSpPr>
          <p:cNvPr id="4111" name="Text Box 15"/>
          <p:cNvSpPr txBox="1"/>
          <p:nvPr/>
        </p:nvSpPr>
        <p:spPr>
          <a:xfrm>
            <a:off x="304800" y="4878388"/>
            <a:ext cx="8839200" cy="701675"/>
          </a:xfrm>
          <a:prstGeom prst="rect">
            <a:avLst/>
          </a:prstGeom>
          <a:noFill/>
          <a:ln w="9525">
            <a:noFill/>
          </a:ln>
        </p:spPr>
        <p:txBody>
          <a:bodyPr>
            <a:spAutoFit/>
          </a:bodyPr>
          <a:p>
            <a:pPr eaLnBrk="1" hangingPunct="1">
              <a:spcBef>
                <a:spcPct val="50000"/>
              </a:spcBef>
            </a:pPr>
            <a:r>
              <a:rPr lang="en-US" altLang="en-US" sz="2000" b="1" dirty="0">
                <a:latin typeface="Tahoma" panose="020B0604030504040204" pitchFamily="34" charset="0"/>
              </a:rPr>
              <a:t>Khi cộng một tổng hai số với số thứ ba, ta có thể cộng số thứ nhất với tổng của số thứ hai và số thứ ba</a:t>
            </a:r>
            <a:endParaRPr lang="en-US" altLang="en-US" sz="2000" b="1" dirty="0">
              <a:latin typeface="Tahoma" panose="020B0604030504040204" pitchFamily="34" charset="0"/>
            </a:endParaRPr>
          </a:p>
        </p:txBody>
      </p:sp>
      <p:sp>
        <p:nvSpPr>
          <p:cNvPr id="5133" name="Text Box 16"/>
          <p:cNvSpPr txBox="1"/>
          <p:nvPr/>
        </p:nvSpPr>
        <p:spPr>
          <a:xfrm>
            <a:off x="2608263" y="1395413"/>
            <a:ext cx="2209800" cy="396875"/>
          </a:xfrm>
          <a:prstGeom prst="rect">
            <a:avLst/>
          </a:prstGeom>
          <a:noFill/>
          <a:ln w="9525">
            <a:noFill/>
          </a:ln>
        </p:spPr>
        <p:txBody>
          <a:bodyPr>
            <a:spAutoFit/>
          </a:bodyPr>
          <a:p>
            <a:pPr algn="ctr" eaLnBrk="1" hangingPunct="1">
              <a:spcBef>
                <a:spcPct val="50000"/>
              </a:spcBef>
            </a:pPr>
            <a:r>
              <a:rPr lang="en-US" altLang="en-US" sz="2000" dirty="0">
                <a:latin typeface="Tahoma" panose="020B0604030504040204" pitchFamily="34" charset="0"/>
              </a:rPr>
              <a:t>( a + b ) + c</a:t>
            </a:r>
            <a:endParaRPr lang="en-US" altLang="en-US" sz="2000" dirty="0">
              <a:latin typeface="Tahoma" panose="020B0604030504040204" pitchFamily="34" charset="0"/>
            </a:endParaRPr>
          </a:p>
        </p:txBody>
      </p:sp>
      <p:sp>
        <p:nvSpPr>
          <p:cNvPr id="5134" name="Text Box 17"/>
          <p:cNvSpPr txBox="1"/>
          <p:nvPr/>
        </p:nvSpPr>
        <p:spPr>
          <a:xfrm>
            <a:off x="6096000" y="1395413"/>
            <a:ext cx="2209800" cy="396875"/>
          </a:xfrm>
          <a:prstGeom prst="rect">
            <a:avLst/>
          </a:prstGeom>
          <a:noFill/>
          <a:ln w="9525">
            <a:noFill/>
          </a:ln>
        </p:spPr>
        <p:txBody>
          <a:bodyPr>
            <a:spAutoFit/>
          </a:bodyPr>
          <a:p>
            <a:pPr algn="ctr" eaLnBrk="1" hangingPunct="1">
              <a:spcBef>
                <a:spcPct val="50000"/>
              </a:spcBef>
            </a:pPr>
            <a:r>
              <a:rPr lang="en-US" altLang="en-US" sz="2000" dirty="0">
                <a:latin typeface="Tahoma" panose="020B0604030504040204" pitchFamily="34" charset="0"/>
              </a:rPr>
              <a:t>a + ( b + c )</a:t>
            </a:r>
            <a:endParaRPr lang="en-US" altLang="en-US" sz="2000" dirty="0">
              <a:latin typeface="Tahoma" panose="020B0604030504040204" pitchFamily="34" charset="0"/>
            </a:endParaRPr>
          </a:p>
        </p:txBody>
      </p:sp>
      <p:sp>
        <p:nvSpPr>
          <p:cNvPr id="4114" name="Text Box 18"/>
          <p:cNvSpPr txBox="1"/>
          <p:nvPr/>
        </p:nvSpPr>
        <p:spPr>
          <a:xfrm>
            <a:off x="2455863" y="1930400"/>
            <a:ext cx="25146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(5+4)+6=9+6=</a:t>
            </a:r>
            <a:endParaRPr lang="en-US" altLang="en-US" sz="2000" dirty="0">
              <a:latin typeface="Tahoma" panose="020B0604030504040204" pitchFamily="34" charset="0"/>
            </a:endParaRPr>
          </a:p>
        </p:txBody>
      </p:sp>
      <p:sp>
        <p:nvSpPr>
          <p:cNvPr id="5136" name="Text Box 19"/>
          <p:cNvSpPr txBox="1"/>
          <p:nvPr/>
        </p:nvSpPr>
        <p:spPr>
          <a:xfrm>
            <a:off x="5811838" y="1916113"/>
            <a:ext cx="25146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 5+(4+6)=5+10=</a:t>
            </a:r>
            <a:endParaRPr lang="en-US" altLang="en-US" sz="2000" dirty="0">
              <a:latin typeface="Tahoma" panose="020B0604030504040204" pitchFamily="34" charset="0"/>
            </a:endParaRPr>
          </a:p>
        </p:txBody>
      </p:sp>
      <p:sp>
        <p:nvSpPr>
          <p:cNvPr id="5137" name="Text Box 20"/>
          <p:cNvSpPr txBox="1"/>
          <p:nvPr/>
        </p:nvSpPr>
        <p:spPr>
          <a:xfrm>
            <a:off x="465138" y="2432050"/>
            <a:ext cx="574675"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35</a:t>
            </a:r>
            <a:endParaRPr lang="en-US" altLang="en-US" sz="2000" dirty="0">
              <a:latin typeface="Tahoma" panose="020B0604030504040204" pitchFamily="34" charset="0"/>
            </a:endParaRPr>
          </a:p>
        </p:txBody>
      </p:sp>
      <p:sp>
        <p:nvSpPr>
          <p:cNvPr id="5138" name="Text Box 21"/>
          <p:cNvSpPr txBox="1"/>
          <p:nvPr/>
        </p:nvSpPr>
        <p:spPr>
          <a:xfrm>
            <a:off x="1020763" y="2432050"/>
            <a:ext cx="6096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15</a:t>
            </a:r>
            <a:endParaRPr lang="en-US" altLang="en-US" sz="2000" dirty="0">
              <a:latin typeface="Tahoma" panose="020B0604030504040204" pitchFamily="34" charset="0"/>
            </a:endParaRPr>
          </a:p>
        </p:txBody>
      </p:sp>
      <p:sp>
        <p:nvSpPr>
          <p:cNvPr id="5139" name="Text Box 22"/>
          <p:cNvSpPr txBox="1"/>
          <p:nvPr/>
        </p:nvSpPr>
        <p:spPr>
          <a:xfrm>
            <a:off x="1638300" y="2432050"/>
            <a:ext cx="547688"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20</a:t>
            </a:r>
            <a:endParaRPr lang="en-US" altLang="en-US" sz="2000" dirty="0">
              <a:latin typeface="Tahoma" panose="020B0604030504040204" pitchFamily="34" charset="0"/>
            </a:endParaRPr>
          </a:p>
        </p:txBody>
      </p:sp>
      <p:sp>
        <p:nvSpPr>
          <p:cNvPr id="5140" name="Text Box 23"/>
          <p:cNvSpPr txBox="1"/>
          <p:nvPr/>
        </p:nvSpPr>
        <p:spPr>
          <a:xfrm>
            <a:off x="2220913" y="2432050"/>
            <a:ext cx="3182937"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(35+15)+20=50+20=</a:t>
            </a:r>
            <a:endParaRPr lang="en-US" altLang="en-US" sz="2000" dirty="0">
              <a:latin typeface="Tahoma" panose="020B0604030504040204" pitchFamily="34" charset="0"/>
            </a:endParaRPr>
          </a:p>
        </p:txBody>
      </p:sp>
      <p:sp>
        <p:nvSpPr>
          <p:cNvPr id="4120" name="Text Box 24"/>
          <p:cNvSpPr txBox="1"/>
          <p:nvPr/>
        </p:nvSpPr>
        <p:spPr>
          <a:xfrm>
            <a:off x="5295900" y="2438400"/>
            <a:ext cx="3013075" cy="396875"/>
          </a:xfrm>
          <a:prstGeom prst="rect">
            <a:avLst/>
          </a:prstGeom>
          <a:noFill/>
          <a:ln w="9525">
            <a:noFill/>
          </a:ln>
        </p:spPr>
        <p:txBody>
          <a:bodyPr>
            <a:spAutoFit/>
          </a:bodyPr>
          <a:p>
            <a:pPr algn="ctr" eaLnBrk="1" hangingPunct="1">
              <a:spcBef>
                <a:spcPct val="50000"/>
              </a:spcBef>
            </a:pPr>
            <a:r>
              <a:rPr lang="en-US" altLang="en-US" sz="2000" dirty="0">
                <a:latin typeface="Tahoma" panose="020B0604030504040204" pitchFamily="34" charset="0"/>
              </a:rPr>
              <a:t> 35+(15+20)=35+35=</a:t>
            </a:r>
            <a:endParaRPr lang="en-US" altLang="en-US" sz="2000" dirty="0">
              <a:latin typeface="Tahoma" panose="020B0604030504040204" pitchFamily="34" charset="0"/>
            </a:endParaRPr>
          </a:p>
        </p:txBody>
      </p:sp>
      <p:sp>
        <p:nvSpPr>
          <p:cNvPr id="5142" name="Text Box 25"/>
          <p:cNvSpPr txBox="1"/>
          <p:nvPr/>
        </p:nvSpPr>
        <p:spPr>
          <a:xfrm>
            <a:off x="465138" y="3030538"/>
            <a:ext cx="533400"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28</a:t>
            </a:r>
            <a:endParaRPr lang="en-US" altLang="en-US" sz="2000" dirty="0">
              <a:latin typeface="Tahoma" panose="020B0604030504040204" pitchFamily="34" charset="0"/>
            </a:endParaRPr>
          </a:p>
        </p:txBody>
      </p:sp>
      <p:sp>
        <p:nvSpPr>
          <p:cNvPr id="5143" name="Text Box 26"/>
          <p:cNvSpPr txBox="1"/>
          <p:nvPr/>
        </p:nvSpPr>
        <p:spPr>
          <a:xfrm>
            <a:off x="1062038" y="3030538"/>
            <a:ext cx="490537"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49</a:t>
            </a:r>
            <a:endParaRPr lang="en-US" altLang="en-US" sz="2000" dirty="0">
              <a:latin typeface="Tahoma" panose="020B0604030504040204" pitchFamily="34" charset="0"/>
            </a:endParaRPr>
          </a:p>
        </p:txBody>
      </p:sp>
      <p:sp>
        <p:nvSpPr>
          <p:cNvPr id="5144" name="Text Box 27"/>
          <p:cNvSpPr txBox="1"/>
          <p:nvPr/>
        </p:nvSpPr>
        <p:spPr>
          <a:xfrm>
            <a:off x="1679575" y="3030538"/>
            <a:ext cx="538163"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51</a:t>
            </a:r>
            <a:endParaRPr lang="en-US" altLang="en-US" sz="2000" dirty="0">
              <a:latin typeface="Tahoma" panose="020B0604030504040204" pitchFamily="34" charset="0"/>
            </a:endParaRPr>
          </a:p>
        </p:txBody>
      </p:sp>
      <p:sp>
        <p:nvSpPr>
          <p:cNvPr id="4124" name="Text Box 28"/>
          <p:cNvSpPr txBox="1"/>
          <p:nvPr/>
        </p:nvSpPr>
        <p:spPr>
          <a:xfrm>
            <a:off x="2105025" y="3030538"/>
            <a:ext cx="3259138"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(28+49)+51=77+51=</a:t>
            </a:r>
            <a:endParaRPr lang="en-US" altLang="en-US" sz="2000" dirty="0">
              <a:latin typeface="Tahoma" panose="020B0604030504040204" pitchFamily="34" charset="0"/>
            </a:endParaRPr>
          </a:p>
        </p:txBody>
      </p:sp>
      <p:sp>
        <p:nvSpPr>
          <p:cNvPr id="5146" name="Text Box 29"/>
          <p:cNvSpPr txBox="1"/>
          <p:nvPr/>
        </p:nvSpPr>
        <p:spPr>
          <a:xfrm>
            <a:off x="5418138" y="3036888"/>
            <a:ext cx="3497262" cy="3968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28+(49+51)=28+100=</a:t>
            </a:r>
            <a:endParaRPr lang="en-US" altLang="en-US" sz="2000" dirty="0">
              <a:latin typeface="Tahoma" panose="020B0604030504040204" pitchFamily="34" charset="0"/>
            </a:endParaRPr>
          </a:p>
        </p:txBody>
      </p:sp>
      <p:sp>
        <p:nvSpPr>
          <p:cNvPr id="4126" name="Rectangle 30"/>
          <p:cNvSpPr/>
          <p:nvPr/>
        </p:nvSpPr>
        <p:spPr>
          <a:xfrm>
            <a:off x="4310063" y="1878013"/>
            <a:ext cx="571500" cy="457200"/>
          </a:xfrm>
          <a:prstGeom prst="rect">
            <a:avLst/>
          </a:prstGeom>
          <a:noFill/>
          <a:ln w="9525">
            <a:noFill/>
          </a:ln>
        </p:spPr>
        <p:txBody>
          <a:bodyPr wrap="none">
            <a:spAutoFit/>
          </a:bodyPr>
          <a:p>
            <a:pPr eaLnBrk="1" hangingPunct="1"/>
            <a:r>
              <a:rPr lang="en-US" altLang="en-US" sz="2400" b="1" dirty="0">
                <a:solidFill>
                  <a:srgbClr val="FF0066"/>
                </a:solidFill>
                <a:latin typeface="Tahoma" panose="020B0604030504040204" pitchFamily="34" charset="0"/>
              </a:rPr>
              <a:t>15</a:t>
            </a:r>
            <a:endParaRPr lang="en-US" altLang="en-US" sz="2400" b="1" dirty="0">
              <a:solidFill>
                <a:srgbClr val="FF0066"/>
              </a:solidFill>
              <a:latin typeface="Tahoma" panose="020B0604030504040204" pitchFamily="34" charset="0"/>
            </a:endParaRPr>
          </a:p>
        </p:txBody>
      </p:sp>
      <p:sp>
        <p:nvSpPr>
          <p:cNvPr id="5148" name="Rectangle 31"/>
          <p:cNvSpPr/>
          <p:nvPr/>
        </p:nvSpPr>
        <p:spPr>
          <a:xfrm>
            <a:off x="7924800" y="1871663"/>
            <a:ext cx="571500" cy="457200"/>
          </a:xfrm>
          <a:prstGeom prst="rect">
            <a:avLst/>
          </a:prstGeom>
          <a:noFill/>
          <a:ln w="9525">
            <a:noFill/>
          </a:ln>
        </p:spPr>
        <p:txBody>
          <a:bodyPr wrap="none">
            <a:spAutoFit/>
          </a:bodyPr>
          <a:p>
            <a:pPr eaLnBrk="1" hangingPunct="1"/>
            <a:r>
              <a:rPr lang="en-US" altLang="en-US" sz="2400" b="1" dirty="0">
                <a:solidFill>
                  <a:srgbClr val="FF0066"/>
                </a:solidFill>
                <a:latin typeface="Tahoma" panose="020B0604030504040204" pitchFamily="34" charset="0"/>
              </a:rPr>
              <a:t>15</a:t>
            </a:r>
            <a:endParaRPr lang="en-US" altLang="en-US" sz="2400" b="1" dirty="0">
              <a:solidFill>
                <a:srgbClr val="FF0066"/>
              </a:solidFill>
              <a:latin typeface="Tahoma" panose="020B0604030504040204" pitchFamily="34" charset="0"/>
            </a:endParaRPr>
          </a:p>
        </p:txBody>
      </p:sp>
      <p:sp>
        <p:nvSpPr>
          <p:cNvPr id="5149" name="Rectangle 32"/>
          <p:cNvSpPr/>
          <p:nvPr/>
        </p:nvSpPr>
        <p:spPr>
          <a:xfrm>
            <a:off x="4767263" y="2389188"/>
            <a:ext cx="571500" cy="457200"/>
          </a:xfrm>
          <a:prstGeom prst="rect">
            <a:avLst/>
          </a:prstGeom>
          <a:noFill/>
          <a:ln w="9525">
            <a:noFill/>
          </a:ln>
        </p:spPr>
        <p:txBody>
          <a:bodyPr wrap="none">
            <a:spAutoFit/>
          </a:bodyPr>
          <a:p>
            <a:pPr eaLnBrk="1" hangingPunct="1"/>
            <a:r>
              <a:rPr lang="en-US" altLang="en-US" sz="2400" b="1" dirty="0">
                <a:solidFill>
                  <a:srgbClr val="CC00FF"/>
                </a:solidFill>
                <a:latin typeface="Tahoma" panose="020B0604030504040204" pitchFamily="34" charset="0"/>
              </a:rPr>
              <a:t>70</a:t>
            </a:r>
            <a:endParaRPr lang="en-US" altLang="en-US" sz="2400" b="1" dirty="0">
              <a:solidFill>
                <a:srgbClr val="CC00FF"/>
              </a:solidFill>
              <a:latin typeface="Tahoma" panose="020B0604030504040204" pitchFamily="34" charset="0"/>
            </a:endParaRPr>
          </a:p>
        </p:txBody>
      </p:sp>
      <p:sp>
        <p:nvSpPr>
          <p:cNvPr id="4129" name="Rectangle 33"/>
          <p:cNvSpPr/>
          <p:nvPr/>
        </p:nvSpPr>
        <p:spPr>
          <a:xfrm>
            <a:off x="8077200" y="2408238"/>
            <a:ext cx="571500" cy="457200"/>
          </a:xfrm>
          <a:prstGeom prst="rect">
            <a:avLst/>
          </a:prstGeom>
          <a:noFill/>
          <a:ln w="9525">
            <a:noFill/>
          </a:ln>
        </p:spPr>
        <p:txBody>
          <a:bodyPr wrap="none">
            <a:spAutoFit/>
          </a:bodyPr>
          <a:p>
            <a:pPr eaLnBrk="1" hangingPunct="1"/>
            <a:r>
              <a:rPr lang="en-US" altLang="en-US" sz="2400" b="1" dirty="0">
                <a:solidFill>
                  <a:srgbClr val="CC00FF"/>
                </a:solidFill>
                <a:latin typeface="Tahoma" panose="020B0604030504040204" pitchFamily="34" charset="0"/>
              </a:rPr>
              <a:t>70</a:t>
            </a:r>
            <a:endParaRPr lang="en-US" altLang="en-US" sz="2400" b="1" dirty="0">
              <a:solidFill>
                <a:srgbClr val="CC00FF"/>
              </a:solidFill>
              <a:latin typeface="Tahoma" panose="020B0604030504040204" pitchFamily="34" charset="0"/>
            </a:endParaRPr>
          </a:p>
        </p:txBody>
      </p:sp>
      <p:sp>
        <p:nvSpPr>
          <p:cNvPr id="4130" name="Rectangle 34"/>
          <p:cNvSpPr/>
          <p:nvPr/>
        </p:nvSpPr>
        <p:spPr>
          <a:xfrm>
            <a:off x="4627563" y="2986088"/>
            <a:ext cx="765175" cy="457200"/>
          </a:xfrm>
          <a:prstGeom prst="rect">
            <a:avLst/>
          </a:prstGeom>
          <a:noFill/>
          <a:ln w="9525">
            <a:noFill/>
          </a:ln>
        </p:spPr>
        <p:txBody>
          <a:bodyPr wrap="none">
            <a:spAutoFit/>
          </a:bodyPr>
          <a:p>
            <a:pPr eaLnBrk="1" hangingPunct="1"/>
            <a:r>
              <a:rPr lang="en-US" altLang="en-US" sz="2400" b="1" dirty="0">
                <a:solidFill>
                  <a:srgbClr val="FF9900"/>
                </a:solidFill>
                <a:latin typeface="Tahoma" panose="020B0604030504040204" pitchFamily="34" charset="0"/>
              </a:rPr>
              <a:t>128</a:t>
            </a:r>
            <a:endParaRPr lang="en-US" altLang="en-US" sz="2400" b="1" dirty="0">
              <a:solidFill>
                <a:srgbClr val="FF9900"/>
              </a:solidFill>
              <a:latin typeface="Tahoma" panose="020B0604030504040204" pitchFamily="34" charset="0"/>
            </a:endParaRPr>
          </a:p>
        </p:txBody>
      </p:sp>
      <p:sp>
        <p:nvSpPr>
          <p:cNvPr id="5152" name="Rectangle 35"/>
          <p:cNvSpPr/>
          <p:nvPr/>
        </p:nvSpPr>
        <p:spPr>
          <a:xfrm>
            <a:off x="8062913" y="3006725"/>
            <a:ext cx="765175" cy="457200"/>
          </a:xfrm>
          <a:prstGeom prst="rect">
            <a:avLst/>
          </a:prstGeom>
          <a:noFill/>
          <a:ln w="9525">
            <a:noFill/>
          </a:ln>
        </p:spPr>
        <p:txBody>
          <a:bodyPr wrap="none">
            <a:spAutoFit/>
          </a:bodyPr>
          <a:p>
            <a:pPr eaLnBrk="1" hangingPunct="1"/>
            <a:r>
              <a:rPr lang="en-US" altLang="en-US" sz="2400" b="1" dirty="0">
                <a:solidFill>
                  <a:srgbClr val="FF9900"/>
                </a:solidFill>
                <a:latin typeface="Tahoma" panose="020B0604030504040204" pitchFamily="34" charset="0"/>
              </a:rPr>
              <a:t>128</a:t>
            </a:r>
            <a:endParaRPr lang="en-US" altLang="en-US" sz="2400" b="1" dirty="0">
              <a:solidFill>
                <a:srgbClr val="FF9900"/>
              </a:solidFill>
              <a:latin typeface="Tahoma" panose="020B0604030504040204" pitchFamily="34" charset="0"/>
            </a:endParaRPr>
          </a:p>
        </p:txBody>
      </p:sp>
      <p:sp>
        <p:nvSpPr>
          <p:cNvPr id="5153" name="Line 36"/>
          <p:cNvSpPr/>
          <p:nvPr/>
        </p:nvSpPr>
        <p:spPr>
          <a:xfrm>
            <a:off x="381000" y="1828800"/>
            <a:ext cx="8458200" cy="0"/>
          </a:xfrm>
          <a:prstGeom prst="line">
            <a:avLst/>
          </a:prstGeom>
          <a:ln w="9525" cap="flat" cmpd="sng">
            <a:solidFill>
              <a:schemeClr val="tx1"/>
            </a:solidFill>
            <a:prstDash val="solid"/>
            <a:headEnd type="none" w="med" len="med"/>
            <a:tailEnd type="none" w="med" len="med"/>
          </a:ln>
        </p:spPr>
      </p:sp>
      <p:sp>
        <p:nvSpPr>
          <p:cNvPr id="5154" name="Line 37"/>
          <p:cNvSpPr/>
          <p:nvPr/>
        </p:nvSpPr>
        <p:spPr>
          <a:xfrm>
            <a:off x="388938" y="2393950"/>
            <a:ext cx="8458200" cy="0"/>
          </a:xfrm>
          <a:prstGeom prst="line">
            <a:avLst/>
          </a:prstGeom>
          <a:ln w="9525" cap="flat" cmpd="sng">
            <a:solidFill>
              <a:schemeClr val="tx1"/>
            </a:solidFill>
            <a:prstDash val="solid"/>
            <a:headEnd type="none" w="med" len="med"/>
            <a:tailEnd type="none" w="med" len="med"/>
          </a:ln>
        </p:spPr>
      </p:sp>
      <p:sp>
        <p:nvSpPr>
          <p:cNvPr id="5155" name="Line 38"/>
          <p:cNvSpPr/>
          <p:nvPr/>
        </p:nvSpPr>
        <p:spPr>
          <a:xfrm>
            <a:off x="396875" y="2959100"/>
            <a:ext cx="8458200" cy="0"/>
          </a:xfrm>
          <a:prstGeom prst="line">
            <a:avLst/>
          </a:prstGeom>
          <a:ln w="9525" cap="flat" cmpd="sng">
            <a:solidFill>
              <a:schemeClr val="tx1"/>
            </a:solidFill>
            <a:prstDash val="solid"/>
            <a:headEnd type="none" w="med" len="med"/>
            <a:tailEnd type="none" w="med" len="med"/>
          </a:ln>
        </p:spPr>
      </p:sp>
      <p:sp>
        <p:nvSpPr>
          <p:cNvPr id="4135" name="Text Box 39"/>
          <p:cNvSpPr txBox="1"/>
          <p:nvPr/>
        </p:nvSpPr>
        <p:spPr>
          <a:xfrm>
            <a:off x="2295525" y="4254500"/>
            <a:ext cx="2505075" cy="457200"/>
          </a:xfrm>
          <a:prstGeom prst="rect">
            <a:avLst/>
          </a:prstGeom>
          <a:noFill/>
          <a:ln w="9525">
            <a:noFill/>
          </a:ln>
        </p:spPr>
        <p:txBody>
          <a:bodyPr>
            <a:spAutoFit/>
          </a:bodyPr>
          <a:p>
            <a:pPr eaLnBrk="1" hangingPunct="1">
              <a:spcBef>
                <a:spcPct val="50000"/>
              </a:spcBef>
            </a:pPr>
            <a:r>
              <a:rPr lang="en-US" altLang="en-US" sz="2400" b="1" dirty="0">
                <a:latin typeface="Tahoma" panose="020B0604030504040204" pitchFamily="34" charset="0"/>
              </a:rPr>
              <a:t>( a + b ) + c =</a:t>
            </a:r>
            <a:endParaRPr lang="en-US" altLang="en-US" sz="2400" b="1" dirty="0">
              <a:latin typeface="Tahoma" panose="020B0604030504040204" pitchFamily="34" charset="0"/>
            </a:endParaRPr>
          </a:p>
        </p:txBody>
      </p:sp>
      <p:sp>
        <p:nvSpPr>
          <p:cNvPr id="4136" name="Text Box 40"/>
          <p:cNvSpPr txBox="1"/>
          <p:nvPr/>
        </p:nvSpPr>
        <p:spPr>
          <a:xfrm>
            <a:off x="0" y="5594350"/>
            <a:ext cx="9102725" cy="400050"/>
          </a:xfrm>
          <a:prstGeom prst="rect">
            <a:avLst/>
          </a:prstGeom>
          <a:noFill/>
          <a:ln w="9525">
            <a:noFill/>
          </a:ln>
        </p:spPr>
        <p:txBody>
          <a:bodyPr>
            <a:spAutoFit/>
          </a:bodyPr>
          <a:p>
            <a:pPr eaLnBrk="1" hangingPunct="1">
              <a:spcBef>
                <a:spcPct val="50000"/>
              </a:spcBef>
            </a:pPr>
            <a:r>
              <a:rPr lang="en-US" altLang="en-US" sz="2000" b="1" i="1" u="sng" dirty="0">
                <a:latin typeface="Tahoma" panose="020B0604030504040204" pitchFamily="34" charset="0"/>
              </a:rPr>
              <a:t>Chú ý </a:t>
            </a:r>
            <a:r>
              <a:rPr lang="en-US" altLang="en-US" sz="2000" b="1" dirty="0">
                <a:latin typeface="Tahoma" panose="020B0604030504040204" pitchFamily="34" charset="0"/>
              </a:rPr>
              <a:t>:  Ta có thể tính giá trị của biểu thức dạng  a + b + c  như sau:</a:t>
            </a:r>
            <a:endParaRPr lang="en-US" altLang="en-US" sz="2000" b="1" dirty="0">
              <a:latin typeface="Tahoma" panose="020B0604030504040204" pitchFamily="34" charset="0"/>
            </a:endParaRPr>
          </a:p>
        </p:txBody>
      </p:sp>
      <p:sp>
        <p:nvSpPr>
          <p:cNvPr id="5158" name="Line 41"/>
          <p:cNvSpPr/>
          <p:nvPr/>
        </p:nvSpPr>
        <p:spPr>
          <a:xfrm>
            <a:off x="914400" y="1295400"/>
            <a:ext cx="0" cy="2286000"/>
          </a:xfrm>
          <a:prstGeom prst="line">
            <a:avLst/>
          </a:prstGeom>
          <a:ln w="9525" cap="flat" cmpd="sng">
            <a:solidFill>
              <a:schemeClr val="tx1"/>
            </a:solidFill>
            <a:prstDash val="solid"/>
            <a:headEnd type="none" w="med" len="med"/>
            <a:tailEnd type="none" w="med" len="med"/>
          </a:ln>
        </p:spPr>
      </p:sp>
      <p:sp>
        <p:nvSpPr>
          <p:cNvPr id="5159" name="Line 42"/>
          <p:cNvSpPr/>
          <p:nvPr/>
        </p:nvSpPr>
        <p:spPr>
          <a:xfrm>
            <a:off x="1520825" y="1303338"/>
            <a:ext cx="0" cy="2286000"/>
          </a:xfrm>
          <a:prstGeom prst="line">
            <a:avLst/>
          </a:prstGeom>
          <a:ln w="9525" cap="flat" cmpd="sng">
            <a:solidFill>
              <a:schemeClr val="tx1"/>
            </a:solidFill>
            <a:prstDash val="solid"/>
            <a:headEnd type="none" w="med" len="med"/>
            <a:tailEnd type="none" w="med" len="med"/>
          </a:ln>
        </p:spPr>
      </p:sp>
      <p:sp>
        <p:nvSpPr>
          <p:cNvPr id="5160" name="Line 43"/>
          <p:cNvSpPr/>
          <p:nvPr/>
        </p:nvSpPr>
        <p:spPr>
          <a:xfrm>
            <a:off x="2127250" y="1290638"/>
            <a:ext cx="0" cy="2286000"/>
          </a:xfrm>
          <a:prstGeom prst="line">
            <a:avLst/>
          </a:prstGeom>
          <a:ln w="9525" cap="flat" cmpd="sng">
            <a:solidFill>
              <a:schemeClr val="tx1"/>
            </a:solidFill>
            <a:prstDash val="solid"/>
            <a:headEnd type="none" w="med" len="med"/>
            <a:tailEnd type="none" w="med" len="med"/>
          </a:ln>
        </p:spPr>
      </p:sp>
      <p:sp>
        <p:nvSpPr>
          <p:cNvPr id="5161" name="Line 44"/>
          <p:cNvSpPr/>
          <p:nvPr/>
        </p:nvSpPr>
        <p:spPr>
          <a:xfrm>
            <a:off x="5395913" y="1298575"/>
            <a:ext cx="0" cy="2286000"/>
          </a:xfrm>
          <a:prstGeom prst="line">
            <a:avLst/>
          </a:prstGeom>
          <a:ln w="9525" cap="flat" cmpd="sng">
            <a:solidFill>
              <a:schemeClr val="tx1"/>
            </a:solidFill>
            <a:prstDash val="solid"/>
            <a:headEnd type="none" w="med" len="med"/>
            <a:tailEnd type="none" w="med" len="med"/>
          </a:ln>
        </p:spPr>
      </p:sp>
      <p:sp>
        <p:nvSpPr>
          <p:cNvPr id="4141" name="Text Box 45"/>
          <p:cNvSpPr txBox="1"/>
          <p:nvPr/>
        </p:nvSpPr>
        <p:spPr>
          <a:xfrm>
            <a:off x="3505200" y="5965825"/>
            <a:ext cx="4495800" cy="366713"/>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 + b ) + c = a + ( b + c )</a:t>
            </a:r>
            <a:endParaRPr lang="en-US" altLang="en-US" dirty="0">
              <a:latin typeface="Tahoma" panose="020B0604030504040204" pitchFamily="34" charset="0"/>
            </a:endParaRPr>
          </a:p>
        </p:txBody>
      </p:sp>
      <p:sp>
        <p:nvSpPr>
          <p:cNvPr id="4143" name="Text Box 47"/>
          <p:cNvSpPr txBox="1"/>
          <p:nvPr/>
        </p:nvSpPr>
        <p:spPr>
          <a:xfrm>
            <a:off x="4648200" y="4267200"/>
            <a:ext cx="2438400" cy="457200"/>
          </a:xfrm>
          <a:prstGeom prst="rect">
            <a:avLst/>
          </a:prstGeom>
          <a:noFill/>
          <a:ln w="9525">
            <a:noFill/>
          </a:ln>
        </p:spPr>
        <p:txBody>
          <a:bodyPr>
            <a:spAutoFit/>
          </a:bodyPr>
          <a:p>
            <a:pPr eaLnBrk="1" hangingPunct="1">
              <a:spcBef>
                <a:spcPct val="50000"/>
              </a:spcBef>
            </a:pPr>
            <a:r>
              <a:rPr lang="en-US" altLang="en-US" sz="2400" b="1" dirty="0">
                <a:latin typeface="Tahoma" panose="020B0604030504040204" pitchFamily="34" charset="0"/>
              </a:rPr>
              <a:t>a + ( b + c )</a:t>
            </a:r>
            <a:endParaRPr lang="en-US" altLang="en-US" dirty="0">
              <a:latin typeface="Tahoma" panose="020B0604030504040204" pitchFamily="34" charset="0"/>
            </a:endParaRPr>
          </a:p>
        </p:txBody>
      </p:sp>
      <p:sp>
        <p:nvSpPr>
          <p:cNvPr id="4144" name="Text Box 48"/>
          <p:cNvSpPr txBox="1"/>
          <p:nvPr/>
        </p:nvSpPr>
        <p:spPr>
          <a:xfrm>
            <a:off x="2192338" y="5978525"/>
            <a:ext cx="1752600" cy="366713"/>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a + b + c =</a:t>
            </a:r>
            <a:endParaRPr lang="en-US" altLang="en-US" dirty="0">
              <a:latin typeface="Tahoma" panose="020B0604030504040204" pitchFamily="34" charset="0"/>
            </a:endParaRPr>
          </a:p>
        </p:txBody>
      </p:sp>
      <p:sp>
        <p:nvSpPr>
          <p:cNvPr id="4146" name="Text Box 50"/>
          <p:cNvSpPr txBox="1"/>
          <p:nvPr/>
        </p:nvSpPr>
        <p:spPr>
          <a:xfrm>
            <a:off x="381000" y="4038600"/>
            <a:ext cx="8458200" cy="641350"/>
          </a:xfrm>
          <a:prstGeom prst="rect">
            <a:avLst/>
          </a:prstGeom>
          <a:solidFill>
            <a:srgbClr val="FFCCFF"/>
          </a:solidFill>
          <a:ln w="9525">
            <a:noFill/>
          </a:ln>
        </p:spPr>
        <p:txBody>
          <a:bodyPr>
            <a:spAutoFit/>
          </a:bodyPr>
          <a:p>
            <a:pPr eaLnBrk="1" hangingPunct="1">
              <a:spcBef>
                <a:spcPct val="50000"/>
              </a:spcBef>
            </a:pPr>
            <a:r>
              <a:rPr lang="en-US" altLang="en-US" dirty="0">
                <a:latin typeface="Tahoma" panose="020B0604030504040204" pitchFamily="34" charset="0"/>
              </a:rPr>
              <a:t>Mỗi bài toán với hai cách làm trên, em nào phát hiện được cách làm nào thuận tiện nhất? Vì sao?</a:t>
            </a:r>
            <a:endParaRPr lang="en-US" altLang="en-US" dirty="0">
              <a:latin typeface="Tahoma" panose="020B0604030504040204" pitchFamily="34" charset="0"/>
            </a:endParaRPr>
          </a:p>
        </p:txBody>
      </p:sp>
      <p:sp>
        <p:nvSpPr>
          <p:cNvPr id="4148" name="Text Box 52"/>
          <p:cNvSpPr txBox="1"/>
          <p:nvPr/>
        </p:nvSpPr>
        <p:spPr>
          <a:xfrm>
            <a:off x="381000" y="4114800"/>
            <a:ext cx="5943600" cy="708025"/>
          </a:xfrm>
          <a:prstGeom prst="rect">
            <a:avLst/>
          </a:prstGeom>
          <a:solidFill>
            <a:srgbClr val="FFCCFF"/>
          </a:solidFill>
          <a:ln w="9525">
            <a:noFill/>
          </a:ln>
        </p:spPr>
        <p:txBody>
          <a:bodyPr>
            <a:spAutoFit/>
          </a:bodyPr>
          <a:p>
            <a:pPr eaLnBrk="1" hangingPunct="1">
              <a:spcBef>
                <a:spcPct val="50000"/>
              </a:spcBef>
            </a:pPr>
            <a:r>
              <a:rPr lang="en-US" altLang="en-US" sz="2000" b="1" dirty="0">
                <a:latin typeface="Tahoma" panose="020B0604030504040204" pitchFamily="34" charset="0"/>
              </a:rPr>
              <a:t>Vậy tính chất kết hợp của phép cộng có tác dụng gì?</a:t>
            </a:r>
            <a:endParaRPr lang="en-US" altLang="en-US" sz="2000" b="1" dirty="0">
              <a:latin typeface="Tahoma" panose="020B0604030504040204" pitchFamily="34" charset="0"/>
            </a:endParaRPr>
          </a:p>
        </p:txBody>
      </p:sp>
      <p:sp>
        <p:nvSpPr>
          <p:cNvPr id="4149" name="Text Box 53"/>
          <p:cNvSpPr txBox="1"/>
          <p:nvPr/>
        </p:nvSpPr>
        <p:spPr>
          <a:xfrm>
            <a:off x="395288" y="4910138"/>
            <a:ext cx="8824912" cy="862012"/>
          </a:xfrm>
          <a:prstGeom prst="rect">
            <a:avLst/>
          </a:prstGeom>
          <a:solidFill>
            <a:srgbClr val="66FFFF"/>
          </a:solidFill>
          <a:ln w="9525">
            <a:noFill/>
          </a:ln>
        </p:spPr>
        <p:txBody>
          <a:bodyPr>
            <a:spAutoFit/>
          </a:bodyPr>
          <a:p>
            <a:pPr eaLnBrk="1" hangingPunct="1">
              <a:spcBef>
                <a:spcPct val="50000"/>
              </a:spcBef>
            </a:pPr>
            <a:r>
              <a:rPr lang="en-US" altLang="en-US" sz="2000" dirty="0">
                <a:latin typeface="Tahoma" panose="020B0604030504040204" pitchFamily="34" charset="0"/>
              </a:rPr>
              <a:t>Áp dụng tính chất để </a:t>
            </a:r>
            <a:r>
              <a:rPr lang="en-US" altLang="en-US" sz="2000" dirty="0">
                <a:solidFill>
                  <a:srgbClr val="CC00FF"/>
                </a:solidFill>
                <a:latin typeface="Tahoma" panose="020B0604030504040204" pitchFamily="34" charset="0"/>
              </a:rPr>
              <a:t>:  - </a:t>
            </a:r>
            <a:r>
              <a:rPr lang="en-US" altLang="en-US" sz="2000" b="1" dirty="0">
                <a:solidFill>
                  <a:srgbClr val="FF3300"/>
                </a:solidFill>
                <a:latin typeface="Tahoma" panose="020B0604030504040204" pitchFamily="34" charset="0"/>
              </a:rPr>
              <a:t>Tính bài toán với nhiều cách.</a:t>
            </a:r>
            <a:endParaRPr lang="en-US" altLang="en-US" sz="2000" b="1" dirty="0">
              <a:solidFill>
                <a:srgbClr val="FF3300"/>
              </a:solidFill>
              <a:latin typeface="Tahoma" panose="020B0604030504040204" pitchFamily="34" charset="0"/>
            </a:endParaRPr>
          </a:p>
          <a:p>
            <a:pPr eaLnBrk="1" hangingPunct="1">
              <a:spcBef>
                <a:spcPct val="50000"/>
              </a:spcBef>
            </a:pPr>
            <a:r>
              <a:rPr lang="en-US" altLang="en-US" sz="2000" dirty="0">
                <a:solidFill>
                  <a:srgbClr val="CC00FF"/>
                </a:solidFill>
                <a:latin typeface="Tahoma" panose="020B0604030504040204" pitchFamily="34" charset="0"/>
              </a:rPr>
              <a:t>                                  </a:t>
            </a:r>
            <a:r>
              <a:rPr lang="en-US" altLang="en-US" sz="2000" b="1" dirty="0">
                <a:solidFill>
                  <a:srgbClr val="FF3300"/>
                </a:solidFill>
                <a:latin typeface="Tahoma" panose="020B0604030504040204" pitchFamily="34" charset="0"/>
              </a:rPr>
              <a:t>-  Tính bằng cách thuận tiện nhất.</a:t>
            </a:r>
            <a:endParaRPr lang="en-US" altLang="en-US" sz="2000" b="1" dirty="0">
              <a:solidFill>
                <a:srgbClr val="FF3300"/>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xit" presetSubtype="10" fill="hold" nodeType="withEffect">
                                  <p:stCondLst>
                                    <p:cond delay="0"/>
                                  </p:stCondLst>
                                  <p:childTnLst>
                                    <p:animEffect transition="out" filter="blinds(horizontal)">
                                      <p:cBhvr>
                                        <p:cTn id="6" dur="500"/>
                                        <p:tgtEl>
                                          <p:spTgt spid="4099"/>
                                        </p:tgtEl>
                                      </p:cBhvr>
                                    </p:animEffect>
                                    <p:set>
                                      <p:cBhvr>
                                        <p:cTn id="7" dur="1" fill="hold">
                                          <p:stCondLst>
                                            <p:cond delay="499"/>
                                          </p:stCondLst>
                                        </p:cTn>
                                        <p:tgtEl>
                                          <p:spTgt spid="4099"/>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4110"/>
                                        </p:tgtEl>
                                      </p:cBhvr>
                                    </p:animEffect>
                                    <p:set>
                                      <p:cBhvr>
                                        <p:cTn id="10" dur="1" fill="hold">
                                          <p:stCondLst>
                                            <p:cond delay="499"/>
                                          </p:stCondLst>
                                        </p:cTn>
                                        <p:tgtEl>
                                          <p:spTgt spid="4110"/>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4111"/>
                                        </p:tgtEl>
                                      </p:cBhvr>
                                    </p:animEffect>
                                    <p:set>
                                      <p:cBhvr>
                                        <p:cTn id="13" dur="1" fill="hold">
                                          <p:stCondLst>
                                            <p:cond delay="499"/>
                                          </p:stCondLst>
                                        </p:cTn>
                                        <p:tgtEl>
                                          <p:spTgt spid="4111"/>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4135"/>
                                        </p:tgtEl>
                                      </p:cBhvr>
                                    </p:animEffect>
                                    <p:set>
                                      <p:cBhvr>
                                        <p:cTn id="16" dur="1" fill="hold">
                                          <p:stCondLst>
                                            <p:cond delay="499"/>
                                          </p:stCondLst>
                                        </p:cTn>
                                        <p:tgtEl>
                                          <p:spTgt spid="4135"/>
                                        </p:tgtEl>
                                        <p:attrNameLst>
                                          <p:attrName>style.visibility</p:attrName>
                                        </p:attrNameLst>
                                      </p:cBhvr>
                                      <p:to>
                                        <p:strVal val="hidden"/>
                                      </p:to>
                                    </p:set>
                                  </p:childTnLst>
                                </p:cTn>
                              </p:par>
                              <p:par>
                                <p:cTn id="17" presetID="3" presetClass="exit" presetSubtype="10" fill="hold" grpId="0" nodeType="withEffect">
                                  <p:stCondLst>
                                    <p:cond delay="0"/>
                                  </p:stCondLst>
                                  <p:childTnLst>
                                    <p:animEffect transition="out" filter="blinds(horizontal)">
                                      <p:cBhvr>
                                        <p:cTn id="18" dur="500"/>
                                        <p:tgtEl>
                                          <p:spTgt spid="4136"/>
                                        </p:tgtEl>
                                      </p:cBhvr>
                                    </p:animEffect>
                                    <p:set>
                                      <p:cBhvr>
                                        <p:cTn id="19" dur="1" fill="hold">
                                          <p:stCondLst>
                                            <p:cond delay="499"/>
                                          </p:stCondLst>
                                        </p:cTn>
                                        <p:tgtEl>
                                          <p:spTgt spid="4136"/>
                                        </p:tgtEl>
                                        <p:attrNameLst>
                                          <p:attrName>style.visibility</p:attrName>
                                        </p:attrNameLst>
                                      </p:cBhvr>
                                      <p:to>
                                        <p:strVal val="hidden"/>
                                      </p:to>
                                    </p:set>
                                  </p:childTnLst>
                                </p:cTn>
                              </p:par>
                              <p:par>
                                <p:cTn id="20" presetID="3" presetClass="exit" presetSubtype="10" fill="hold" grpId="0" nodeType="withEffect">
                                  <p:stCondLst>
                                    <p:cond delay="0"/>
                                  </p:stCondLst>
                                  <p:childTnLst>
                                    <p:animEffect transition="out" filter="blinds(horizontal)">
                                      <p:cBhvr>
                                        <p:cTn id="21" dur="500"/>
                                        <p:tgtEl>
                                          <p:spTgt spid="4141"/>
                                        </p:tgtEl>
                                      </p:cBhvr>
                                    </p:animEffect>
                                    <p:set>
                                      <p:cBhvr>
                                        <p:cTn id="22" dur="1" fill="hold">
                                          <p:stCondLst>
                                            <p:cond delay="499"/>
                                          </p:stCondLst>
                                        </p:cTn>
                                        <p:tgtEl>
                                          <p:spTgt spid="4141"/>
                                        </p:tgtEl>
                                        <p:attrNameLst>
                                          <p:attrName>style.visibility</p:attrName>
                                        </p:attrNameLst>
                                      </p:cBhvr>
                                      <p:to>
                                        <p:strVal val="hidden"/>
                                      </p:to>
                                    </p:set>
                                  </p:childTnLst>
                                </p:cTn>
                              </p:par>
                              <p:par>
                                <p:cTn id="23" presetID="3" presetClass="exit" presetSubtype="10" fill="hold" grpId="0" nodeType="withEffect">
                                  <p:stCondLst>
                                    <p:cond delay="0"/>
                                  </p:stCondLst>
                                  <p:childTnLst>
                                    <p:animEffect transition="out" filter="blinds(horizontal)">
                                      <p:cBhvr>
                                        <p:cTn id="24" dur="500"/>
                                        <p:tgtEl>
                                          <p:spTgt spid="4143"/>
                                        </p:tgtEl>
                                      </p:cBhvr>
                                    </p:animEffect>
                                    <p:set>
                                      <p:cBhvr>
                                        <p:cTn id="25" dur="1" fill="hold">
                                          <p:stCondLst>
                                            <p:cond delay="499"/>
                                          </p:stCondLst>
                                        </p:cTn>
                                        <p:tgtEl>
                                          <p:spTgt spid="4143"/>
                                        </p:tgtEl>
                                        <p:attrNameLst>
                                          <p:attrName>style.visibility</p:attrName>
                                        </p:attrNameLst>
                                      </p:cBhvr>
                                      <p:to>
                                        <p:strVal val="hidden"/>
                                      </p:to>
                                    </p:set>
                                  </p:childTnLst>
                                </p:cTn>
                              </p:par>
                              <p:par>
                                <p:cTn id="26" presetID="3" presetClass="exit" presetSubtype="10" fill="hold" grpId="0" nodeType="withEffect">
                                  <p:stCondLst>
                                    <p:cond delay="0"/>
                                  </p:stCondLst>
                                  <p:childTnLst>
                                    <p:animEffect transition="out" filter="blinds(horizontal)">
                                      <p:cBhvr>
                                        <p:cTn id="27" dur="500"/>
                                        <p:tgtEl>
                                          <p:spTgt spid="4144"/>
                                        </p:tgtEl>
                                      </p:cBhvr>
                                    </p:animEffect>
                                    <p:set>
                                      <p:cBhvr>
                                        <p:cTn id="28" dur="1" fill="hold">
                                          <p:stCondLst>
                                            <p:cond delay="499"/>
                                          </p:stCondLst>
                                        </p:cTn>
                                        <p:tgtEl>
                                          <p:spTgt spid="414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146"/>
                                        </p:tgtEl>
                                        <p:attrNameLst>
                                          <p:attrName>style.visibility</p:attrName>
                                        </p:attrNameLst>
                                      </p:cBhvr>
                                      <p:to>
                                        <p:strVal val="visible"/>
                                      </p:to>
                                    </p:set>
                                    <p:animEffect transition="in" filter="blinds(horizontal)">
                                      <p:cBhvr>
                                        <p:cTn id="33" dur="500"/>
                                        <p:tgtEl>
                                          <p:spTgt spid="4146"/>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xit" presetSubtype="10" fill="hold" grpId="0" nodeType="clickEffect">
                                  <p:stCondLst>
                                    <p:cond delay="0"/>
                                  </p:stCondLst>
                                  <p:childTnLst>
                                    <p:animEffect transition="out" filter="blinds(horizontal)">
                                      <p:cBhvr>
                                        <p:cTn id="37" dur="500"/>
                                        <p:tgtEl>
                                          <p:spTgt spid="4126"/>
                                        </p:tgtEl>
                                      </p:cBhvr>
                                    </p:animEffect>
                                    <p:set>
                                      <p:cBhvr>
                                        <p:cTn id="38" dur="1" fill="hold">
                                          <p:stCondLst>
                                            <p:cond delay="499"/>
                                          </p:stCondLst>
                                        </p:cTn>
                                        <p:tgtEl>
                                          <p:spTgt spid="4126"/>
                                        </p:tgtEl>
                                        <p:attrNameLst>
                                          <p:attrName>style.visibility</p:attrName>
                                        </p:attrNameLst>
                                      </p:cBhvr>
                                      <p:to>
                                        <p:strVal val="hidden"/>
                                      </p:to>
                                    </p:set>
                                  </p:childTnLst>
                                </p:cTn>
                              </p:par>
                              <p:par>
                                <p:cTn id="39" presetID="3" presetClass="exit" presetSubtype="10" fill="hold" grpId="0" nodeType="withEffect">
                                  <p:stCondLst>
                                    <p:cond delay="0"/>
                                  </p:stCondLst>
                                  <p:childTnLst>
                                    <p:animEffect transition="out" filter="blinds(horizontal)">
                                      <p:cBhvr>
                                        <p:cTn id="40" dur="500"/>
                                        <p:tgtEl>
                                          <p:spTgt spid="4114"/>
                                        </p:tgtEl>
                                      </p:cBhvr>
                                    </p:animEffect>
                                    <p:set>
                                      <p:cBhvr>
                                        <p:cTn id="41" dur="1" fill="hold">
                                          <p:stCondLst>
                                            <p:cond delay="499"/>
                                          </p:stCondLst>
                                        </p:cTn>
                                        <p:tgtEl>
                                          <p:spTgt spid="411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3" presetClass="exit" presetSubtype="10" fill="hold" grpId="0" nodeType="clickEffect">
                                  <p:stCondLst>
                                    <p:cond delay="0"/>
                                  </p:stCondLst>
                                  <p:childTnLst>
                                    <p:animEffect transition="out" filter="blinds(horizontal)">
                                      <p:cBhvr>
                                        <p:cTn id="45" dur="500"/>
                                        <p:tgtEl>
                                          <p:spTgt spid="4129"/>
                                        </p:tgtEl>
                                      </p:cBhvr>
                                    </p:animEffect>
                                    <p:set>
                                      <p:cBhvr>
                                        <p:cTn id="46" dur="1" fill="hold">
                                          <p:stCondLst>
                                            <p:cond delay="499"/>
                                          </p:stCondLst>
                                        </p:cTn>
                                        <p:tgtEl>
                                          <p:spTgt spid="4129"/>
                                        </p:tgtEl>
                                        <p:attrNameLst>
                                          <p:attrName>style.visibility</p:attrName>
                                        </p:attrNameLst>
                                      </p:cBhvr>
                                      <p:to>
                                        <p:strVal val="hidden"/>
                                      </p:to>
                                    </p:set>
                                  </p:childTnLst>
                                </p:cTn>
                              </p:par>
                              <p:par>
                                <p:cTn id="47" presetID="3" presetClass="exit" presetSubtype="10" fill="hold" grpId="0" nodeType="withEffect">
                                  <p:stCondLst>
                                    <p:cond delay="0"/>
                                  </p:stCondLst>
                                  <p:childTnLst>
                                    <p:animEffect transition="out" filter="blinds(horizontal)">
                                      <p:cBhvr>
                                        <p:cTn id="48" dur="500"/>
                                        <p:tgtEl>
                                          <p:spTgt spid="4120"/>
                                        </p:tgtEl>
                                      </p:cBhvr>
                                    </p:animEffect>
                                    <p:set>
                                      <p:cBhvr>
                                        <p:cTn id="49" dur="1" fill="hold">
                                          <p:stCondLst>
                                            <p:cond delay="499"/>
                                          </p:stCondLst>
                                        </p:cTn>
                                        <p:tgtEl>
                                          <p:spTgt spid="4120"/>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3" presetClass="exit" presetSubtype="10" fill="hold" grpId="0" nodeType="clickEffect">
                                  <p:stCondLst>
                                    <p:cond delay="0"/>
                                  </p:stCondLst>
                                  <p:childTnLst>
                                    <p:animEffect transition="out" filter="blinds(horizontal)">
                                      <p:cBhvr>
                                        <p:cTn id="53" dur="500"/>
                                        <p:tgtEl>
                                          <p:spTgt spid="4130"/>
                                        </p:tgtEl>
                                      </p:cBhvr>
                                    </p:animEffect>
                                    <p:set>
                                      <p:cBhvr>
                                        <p:cTn id="54" dur="1" fill="hold">
                                          <p:stCondLst>
                                            <p:cond delay="499"/>
                                          </p:stCondLst>
                                        </p:cTn>
                                        <p:tgtEl>
                                          <p:spTgt spid="4130"/>
                                        </p:tgtEl>
                                        <p:attrNameLst>
                                          <p:attrName>style.visibility</p:attrName>
                                        </p:attrNameLst>
                                      </p:cBhvr>
                                      <p:to>
                                        <p:strVal val="hidden"/>
                                      </p:to>
                                    </p:set>
                                  </p:childTnLst>
                                </p:cTn>
                              </p:par>
                              <p:par>
                                <p:cTn id="55" presetID="3" presetClass="exit" presetSubtype="10" fill="hold" grpId="0" nodeType="withEffect">
                                  <p:stCondLst>
                                    <p:cond delay="0"/>
                                  </p:stCondLst>
                                  <p:childTnLst>
                                    <p:animEffect transition="out" filter="blinds(horizontal)">
                                      <p:cBhvr>
                                        <p:cTn id="56" dur="500"/>
                                        <p:tgtEl>
                                          <p:spTgt spid="4124"/>
                                        </p:tgtEl>
                                      </p:cBhvr>
                                    </p:animEffect>
                                    <p:set>
                                      <p:cBhvr>
                                        <p:cTn id="57" dur="1" fill="hold">
                                          <p:stCondLst>
                                            <p:cond delay="499"/>
                                          </p:stCondLst>
                                        </p:cTn>
                                        <p:tgtEl>
                                          <p:spTgt spid="412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xit" presetSubtype="10" fill="hold" grpId="1" nodeType="clickEffect">
                                  <p:stCondLst>
                                    <p:cond delay="0"/>
                                  </p:stCondLst>
                                  <p:childTnLst>
                                    <p:animEffect transition="out" filter="blinds(horizontal)">
                                      <p:cBhvr>
                                        <p:cTn id="61" dur="500"/>
                                        <p:tgtEl>
                                          <p:spTgt spid="4146"/>
                                        </p:tgtEl>
                                      </p:cBhvr>
                                    </p:animEffect>
                                    <p:set>
                                      <p:cBhvr>
                                        <p:cTn id="62" dur="1" fill="hold">
                                          <p:stCondLst>
                                            <p:cond delay="499"/>
                                          </p:stCondLst>
                                        </p:cTn>
                                        <p:tgtEl>
                                          <p:spTgt spid="4146"/>
                                        </p:tgtEl>
                                        <p:attrNameLst>
                                          <p:attrName>style.visibility</p:attrName>
                                        </p:attrNameLst>
                                      </p:cBhvr>
                                      <p:to>
                                        <p:strVal val="hidden"/>
                                      </p:to>
                                    </p:set>
                                  </p:childTnLst>
                                </p:cTn>
                              </p:par>
                            </p:childTnLst>
                          </p:cTn>
                        </p:par>
                        <p:par>
                          <p:cTn id="63" fill="hold">
                            <p:stCondLst>
                              <p:cond delay="500"/>
                            </p:stCondLst>
                            <p:childTnLst>
                              <p:par>
                                <p:cTn id="64" presetID="3" presetClass="entr" presetSubtype="10" fill="hold" grpId="0" nodeType="afterEffect">
                                  <p:stCondLst>
                                    <p:cond delay="0"/>
                                  </p:stCondLst>
                                  <p:childTnLst>
                                    <p:set>
                                      <p:cBhvr>
                                        <p:cTn id="65" dur="1" fill="hold">
                                          <p:stCondLst>
                                            <p:cond delay="0"/>
                                          </p:stCondLst>
                                        </p:cTn>
                                        <p:tgtEl>
                                          <p:spTgt spid="4148"/>
                                        </p:tgtEl>
                                        <p:attrNameLst>
                                          <p:attrName>style.visibility</p:attrName>
                                        </p:attrNameLst>
                                      </p:cBhvr>
                                      <p:to>
                                        <p:strVal val="visible"/>
                                      </p:to>
                                    </p:set>
                                    <p:animEffect transition="in" filter="blinds(horizontal)">
                                      <p:cBhvr>
                                        <p:cTn id="66" dur="500"/>
                                        <p:tgtEl>
                                          <p:spTgt spid="4148"/>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4149"/>
                                        </p:tgtEl>
                                        <p:attrNameLst>
                                          <p:attrName>style.visibility</p:attrName>
                                        </p:attrNameLst>
                                      </p:cBhvr>
                                      <p:to>
                                        <p:strVal val="visible"/>
                                      </p:to>
                                    </p:set>
                                    <p:animEffect transition="in" filter="blinds(horizontal)">
                                      <p:cBhvr>
                                        <p:cTn id="71" dur="500"/>
                                        <p:tgtEl>
                                          <p:spTgt spid="4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0" grpId="0"/>
      <p:bldP spid="4111" grpId="0"/>
      <p:bldP spid="4114" grpId="0"/>
      <p:bldP spid="4120" grpId="0"/>
      <p:bldP spid="4124" grpId="0"/>
      <p:bldP spid="4126" grpId="0"/>
      <p:bldP spid="4129" grpId="0"/>
      <p:bldP spid="4130" grpId="0"/>
      <p:bldP spid="4135" grpId="0"/>
      <p:bldP spid="4136" grpId="0"/>
      <p:bldP spid="4141" grpId="0"/>
      <p:bldP spid="4143" grpId="0"/>
      <p:bldP spid="4144" grpId="0"/>
      <p:bldP spid="4146" grpId="0" animBg="1"/>
      <p:bldP spid="4146" grpId="1" animBg="1"/>
      <p:bldP spid="4148" grpId="0" animBg="1"/>
      <p:bldP spid="41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WordArt 2"/>
          <p:cNvSpPr>
            <a:spLocks noTextEdit="1"/>
          </p:cNvSpPr>
          <p:nvPr/>
        </p:nvSpPr>
        <p:spPr>
          <a:xfrm>
            <a:off x="2743200" y="914400"/>
            <a:ext cx="3352800" cy="990600"/>
          </a:xfrm>
          <a:prstGeom prst="rect">
            <a:avLst/>
          </a:prstGeom>
        </p:spPr>
        <p:txBody>
          <a:bodyPr wrap="none" fromWordArt="1">
            <a:prstTxWarp prst="textPlain">
              <a:avLst>
                <a:gd name="adj" fmla="val 50000"/>
              </a:avLst>
            </a:prstTxWarp>
            <a:normAutofit/>
            <a:scene3d>
              <a:camera prst="legacyPerspectiveBottomRight">
                <a:rot lat="0" lon="21240000" rev="0"/>
              </a:camera>
              <a:lightRig rig="legacyHarsh3" dir="l"/>
            </a:scene3d>
            <a:sp3d extrusionH="430200" prstMaterial="legacyMatte">
              <a:extrusionClr>
                <a:srgbClr val="C0C0C0"/>
              </a:extrusionClr>
            </a:sp3d>
          </a:bodyPr>
          <a:p>
            <a:pPr algn="ctr"/>
            <a:r>
              <a:rPr lang="en-US" sz="3600" b="1">
                <a:gradFill rotWithShape="1">
                  <a:gsLst>
                    <a:gs pos="0">
                      <a:srgbClr val="DCEBF5">
                        <a:alpha val="100000"/>
                      </a:srgbClr>
                    </a:gs>
                    <a:gs pos="8000">
                      <a:srgbClr val="83A7C3">
                        <a:alpha val="100000"/>
                      </a:srgbClr>
                    </a:gs>
                    <a:gs pos="13000">
                      <a:srgbClr val="768FB9">
                        <a:alpha val="100000"/>
                      </a:srgbClr>
                    </a:gs>
                    <a:gs pos="21001">
                      <a:srgbClr val="83A7C3">
                        <a:alpha val="100000"/>
                      </a:srgbClr>
                    </a:gs>
                    <a:gs pos="52000">
                      <a:srgbClr val="FFFFFF">
                        <a:alpha val="100000"/>
                      </a:srgbClr>
                    </a:gs>
                    <a:gs pos="56000">
                      <a:srgbClr val="9C6563">
                        <a:alpha val="100000"/>
                      </a:srgbClr>
                    </a:gs>
                    <a:gs pos="58000">
                      <a:srgbClr val="80302D">
                        <a:alpha val="100000"/>
                      </a:srgbClr>
                    </a:gs>
                    <a:gs pos="71001">
                      <a:srgbClr val="C0524E">
                        <a:alpha val="100000"/>
                      </a:srgbClr>
                    </a:gs>
                    <a:gs pos="94000">
                      <a:srgbClr val="EBDAD4">
                        <a:alpha val="100000"/>
                      </a:srgbClr>
                    </a:gs>
                    <a:gs pos="100000">
                      <a:srgbClr val="55261C">
                        <a:alpha val="100000"/>
                      </a:srgbClr>
                    </a:gs>
                  </a:gsLst>
                  <a:lin ang="5400000" scaled="1"/>
                  <a:tileRect/>
                </a:gradFill>
                <a:latin typeface="Times New Roman" panose="02020603050405020304" pitchFamily="18" charset="0"/>
                <a:ea typeface="Times New Roman" panose="02020603050405020304" pitchFamily="18" charset="0"/>
              </a:rPr>
              <a:t>Phần luyện tập</a:t>
            </a:r>
            <a:endParaRPr lang="en-US" sz="3600" b="1">
              <a:gradFill rotWithShape="1">
                <a:gsLst>
                  <a:gs pos="0">
                    <a:srgbClr val="DCEBF5">
                      <a:alpha val="100000"/>
                    </a:srgbClr>
                  </a:gs>
                  <a:gs pos="8000">
                    <a:srgbClr val="83A7C3">
                      <a:alpha val="100000"/>
                    </a:srgbClr>
                  </a:gs>
                  <a:gs pos="13000">
                    <a:srgbClr val="768FB9">
                      <a:alpha val="100000"/>
                    </a:srgbClr>
                  </a:gs>
                  <a:gs pos="21001">
                    <a:srgbClr val="83A7C3">
                      <a:alpha val="100000"/>
                    </a:srgbClr>
                  </a:gs>
                  <a:gs pos="52000">
                    <a:srgbClr val="FFFFFF">
                      <a:alpha val="100000"/>
                    </a:srgbClr>
                  </a:gs>
                  <a:gs pos="56000">
                    <a:srgbClr val="9C6563">
                      <a:alpha val="100000"/>
                    </a:srgbClr>
                  </a:gs>
                  <a:gs pos="58000">
                    <a:srgbClr val="80302D">
                      <a:alpha val="100000"/>
                    </a:srgbClr>
                  </a:gs>
                  <a:gs pos="71001">
                    <a:srgbClr val="C0524E">
                      <a:alpha val="100000"/>
                    </a:srgbClr>
                  </a:gs>
                  <a:gs pos="94000">
                    <a:srgbClr val="EBDAD4">
                      <a:alpha val="100000"/>
                    </a:srgbClr>
                  </a:gs>
                  <a:gs pos="100000">
                    <a:srgbClr val="55261C">
                      <a:alpha val="100000"/>
                    </a:srgbClr>
                  </a:gs>
                </a:gsLst>
                <a:lin ang="5400000" scaled="1"/>
                <a:tileRect/>
              </a:gradFill>
              <a:latin typeface="Times New Roman" panose="02020603050405020304" pitchFamily="18" charset="0"/>
              <a:ea typeface="Times New Roman" panose="02020603050405020304" pitchFamily="18" charset="0"/>
            </a:endParaRPr>
          </a:p>
        </p:txBody>
      </p:sp>
      <p:pic>
        <p:nvPicPr>
          <p:cNvPr id="6147" name="Picture 3" descr="original_pencil_w"/>
          <p:cNvPicPr>
            <a:picLocks noChangeAspect="1"/>
          </p:cNvPicPr>
          <p:nvPr/>
        </p:nvPicPr>
        <p:blipFill>
          <a:blip r:embed="rId1"/>
          <a:stretch>
            <a:fillRect/>
          </a:stretch>
        </p:blipFill>
        <p:spPr>
          <a:xfrm flipH="1">
            <a:off x="2667000" y="2209800"/>
            <a:ext cx="2895600" cy="1543050"/>
          </a:xfrm>
          <a:prstGeom prst="rect">
            <a:avLst/>
          </a:prstGeom>
          <a:noFill/>
          <a:ln w="9525">
            <a:noFill/>
          </a:ln>
        </p:spPr>
      </p:pic>
      <p:pic>
        <p:nvPicPr>
          <p:cNvPr id="15364" name="Picture 4" descr="flower1_div_md_wht"/>
          <p:cNvPicPr>
            <a:picLocks noChangeAspect="1"/>
          </p:cNvPicPr>
          <p:nvPr/>
        </p:nvPicPr>
        <p:blipFill>
          <a:blip r:embed="rId2"/>
          <a:stretch>
            <a:fillRect/>
          </a:stretch>
        </p:blipFill>
        <p:spPr>
          <a:xfrm>
            <a:off x="1219200" y="5029200"/>
            <a:ext cx="6477000" cy="914400"/>
          </a:xfrm>
          <a:prstGeom prst="rect">
            <a:avLst/>
          </a:prstGeom>
          <a:noFill/>
          <a:ln w="9525">
            <a:noFill/>
          </a:ln>
        </p:spPr>
      </p:pic>
      <p:pic>
        <p:nvPicPr>
          <p:cNvPr id="6149" name="Picture 5" descr="book_page_flip_sm_clr"/>
          <p:cNvPicPr>
            <a:picLocks noChangeAspect="1"/>
          </p:cNvPicPr>
          <p:nvPr/>
        </p:nvPicPr>
        <p:blipFill>
          <a:blip r:embed="rId3"/>
          <a:stretch>
            <a:fillRect/>
          </a:stretch>
        </p:blipFill>
        <p:spPr>
          <a:xfrm flipH="1">
            <a:off x="3200400" y="2895600"/>
            <a:ext cx="2590800" cy="1676400"/>
          </a:xfrm>
          <a:prstGeom prst="rect">
            <a:avLst/>
          </a:prstGeom>
          <a:noFill/>
          <a:ln w="9525">
            <a:noFill/>
          </a:ln>
        </p:spPr>
      </p:pic>
      <p:pic>
        <p:nvPicPr>
          <p:cNvPr id="6150" name="Picture 6" descr="Bellcoll">
            <a:hlinkClick r:id="" action="ppaction://hlinkshowjump?jump=firstslide"/>
          </p:cNvPr>
          <p:cNvPicPr>
            <a:picLocks noChangeAspect="1"/>
          </p:cNvPicPr>
          <p:nvPr/>
        </p:nvPicPr>
        <p:blipFill>
          <a:blip r:embed="rId4"/>
          <a:stretch>
            <a:fillRect/>
          </a:stretch>
        </p:blipFill>
        <p:spPr>
          <a:xfrm>
            <a:off x="0" y="0"/>
            <a:ext cx="1371600" cy="13716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p:cTn id="7" dur="500" decel="50000" fill="hold">
                                          <p:stCondLst>
                                            <p:cond delay="0"/>
                                          </p:stCondLst>
                                        </p:cTn>
                                        <p:tgtEl>
                                          <p:spTgt spid="15364"/>
                                        </p:tgtEl>
                                        <p:attrNameLst>
                                          <p:attrName>style.rotation</p:attrName>
                                        </p:attrNameLst>
                                      </p:cBhvr>
                                      <p:tavLst>
                                        <p:tav tm="0">
                                          <p:val>
                                            <p:fltVal val="-90.000000"/>
                                          </p:val>
                                        </p:tav>
                                        <p:tav tm="100000">
                                          <p:val>
                                            <p:fltVal val="0.000000"/>
                                          </p:val>
                                        </p:tav>
                                      </p:tavLst>
                                    </p:anim>
                                    <p:anim calcmode="lin" valueType="num">
                                      <p:cBhvr>
                                        <p:cTn id="8" dur="500" decel="50000" fill="hold">
                                          <p:stCondLst>
                                            <p:cond delay="0"/>
                                          </p:stCondLst>
                                        </p:cTn>
                                        <p:tgtEl>
                                          <p:spTgt spid="1536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5364"/>
                                        </p:tgtEl>
                                        <p:attrNameLst>
                                          <p:attrName>ppt_w</p:attrName>
                                        </p:attrNameLst>
                                      </p:cBhvr>
                                      <p:tavLst>
                                        <p:tav tm="0">
                                          <p:val>
                                            <p:strVal val="#ppt_w*.05"/>
                                          </p:val>
                                        </p:tav>
                                        <p:tav tm="100000">
                                          <p:val>
                                            <p:strVal val="#ppt_w"/>
                                          </p:val>
                                        </p:tav>
                                      </p:tavLst>
                                    </p:anim>
                                    <p:anim calcmode="lin" valueType="num">
                                      <p:cBhvr>
                                        <p:cTn id="10" dur="1000" fill="hold"/>
                                        <p:tgtEl>
                                          <p:spTgt spid="1536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536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536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536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descr="Blue tissue paper"/>
          <p:cNvSpPr/>
          <p:nvPr/>
        </p:nvSpPr>
        <p:spPr>
          <a:xfrm>
            <a:off x="0" y="-160337"/>
            <a:ext cx="9144000" cy="6858000"/>
          </a:xfrm>
          <a:prstGeom prst="rect">
            <a:avLst/>
          </a:prstGeom>
          <a:blipFill rotWithShape="1">
            <a:blip r:embed="rId1"/>
          </a:blip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dirty="0">
                <a:latin typeface="Tahoma" panose="020B0604030504040204" pitchFamily="34" charset="0"/>
              </a:rPr>
              <a:t> </a:t>
            </a:r>
            <a:endParaRPr lang="en-US" altLang="en-US" dirty="0">
              <a:latin typeface="Tahoma" panose="020B0604030504040204" pitchFamily="34" charset="0"/>
            </a:endParaRPr>
          </a:p>
        </p:txBody>
      </p:sp>
      <p:sp>
        <p:nvSpPr>
          <p:cNvPr id="5171" name="Text Box 51"/>
          <p:cNvSpPr txBox="1"/>
          <p:nvPr/>
        </p:nvSpPr>
        <p:spPr>
          <a:xfrm>
            <a:off x="304800" y="131763"/>
            <a:ext cx="2247900" cy="523875"/>
          </a:xfrm>
          <a:prstGeom prst="rect">
            <a:avLst/>
          </a:prstGeom>
          <a:noFill/>
          <a:ln w="9525">
            <a:noFill/>
          </a:ln>
        </p:spPr>
        <p:txBody>
          <a:bodyPr>
            <a:spAutoFit/>
          </a:bodyPr>
          <a:p>
            <a:pPr eaLnBrk="1" hangingPunct="1">
              <a:spcBef>
                <a:spcPct val="50000"/>
              </a:spcBef>
            </a:pPr>
            <a:r>
              <a:rPr lang="en-US" altLang="en-US" sz="2800" b="1" u="sng" dirty="0">
                <a:latin typeface="Tahoma" panose="020B0604030504040204" pitchFamily="34" charset="0"/>
              </a:rPr>
              <a:t>Luyện tập</a:t>
            </a:r>
            <a:endParaRPr lang="en-US" altLang="en-US" sz="2800" b="1" u="sng" dirty="0">
              <a:latin typeface="Tahoma" panose="020B0604030504040204" pitchFamily="34" charset="0"/>
            </a:endParaRPr>
          </a:p>
        </p:txBody>
      </p:sp>
      <p:sp>
        <p:nvSpPr>
          <p:cNvPr id="5172" name="Text Box 52"/>
          <p:cNvSpPr txBox="1"/>
          <p:nvPr/>
        </p:nvSpPr>
        <p:spPr>
          <a:xfrm>
            <a:off x="304800" y="769938"/>
            <a:ext cx="5867400" cy="460375"/>
          </a:xfrm>
          <a:prstGeom prst="rect">
            <a:avLst/>
          </a:prstGeom>
          <a:noFill/>
          <a:ln w="9525">
            <a:noFill/>
          </a:ln>
        </p:spPr>
        <p:txBody>
          <a:bodyPr>
            <a:spAutoFit/>
          </a:bodyPr>
          <a:p>
            <a:pPr algn="ctr" eaLnBrk="1" hangingPunct="1">
              <a:spcBef>
                <a:spcPct val="50000"/>
              </a:spcBef>
            </a:pPr>
            <a:r>
              <a:rPr lang="en-US" altLang="en-US" sz="2400" b="1" dirty="0">
                <a:latin typeface="Tahoma" panose="020B0604030504040204" pitchFamily="34" charset="0"/>
              </a:rPr>
              <a:t>1. Tính bằng cách thuận tiện nhất.</a:t>
            </a:r>
            <a:endParaRPr lang="en-US" altLang="en-US" sz="2400" b="1" dirty="0">
              <a:latin typeface="Tahoma" panose="020B0604030504040204" pitchFamily="34" charset="0"/>
            </a:endParaRPr>
          </a:p>
        </p:txBody>
      </p:sp>
      <p:sp>
        <p:nvSpPr>
          <p:cNvPr id="5173" name="Text Box 53"/>
          <p:cNvSpPr txBox="1"/>
          <p:nvPr/>
        </p:nvSpPr>
        <p:spPr>
          <a:xfrm>
            <a:off x="762000" y="1828800"/>
            <a:ext cx="3657600" cy="366713"/>
          </a:xfrm>
          <a:prstGeom prst="rect">
            <a:avLst/>
          </a:prstGeom>
          <a:noFill/>
          <a:ln w="9525">
            <a:noFill/>
          </a:ln>
        </p:spPr>
        <p:txBody>
          <a:bodyPr>
            <a:spAutoFit/>
          </a:bodyPr>
          <a:p>
            <a:pPr eaLnBrk="1" hangingPunct="1">
              <a:spcBef>
                <a:spcPct val="50000"/>
              </a:spcBef>
            </a:pPr>
            <a:r>
              <a:rPr lang="en-US" altLang="en-US" b="1" dirty="0">
                <a:solidFill>
                  <a:schemeClr val="accent2"/>
                </a:solidFill>
                <a:latin typeface="Tahoma" panose="020B0604030504040204" pitchFamily="34" charset="0"/>
              </a:rPr>
              <a:t>4367 + 199 + 501</a:t>
            </a:r>
            <a:r>
              <a:rPr lang="en-US" altLang="en-US" dirty="0">
                <a:solidFill>
                  <a:srgbClr val="FF9900"/>
                </a:solidFill>
                <a:latin typeface="Tahoma" panose="020B0604030504040204" pitchFamily="34" charset="0"/>
              </a:rPr>
              <a:t> </a:t>
            </a:r>
            <a:endParaRPr lang="en-US" altLang="en-US" dirty="0">
              <a:solidFill>
                <a:srgbClr val="FF9900"/>
              </a:solidFill>
              <a:latin typeface="Tahoma" panose="020B0604030504040204" pitchFamily="34" charset="0"/>
            </a:endParaRPr>
          </a:p>
        </p:txBody>
      </p:sp>
      <p:sp>
        <p:nvSpPr>
          <p:cNvPr id="5174" name="Text Box 54"/>
          <p:cNvSpPr txBox="1"/>
          <p:nvPr/>
        </p:nvSpPr>
        <p:spPr>
          <a:xfrm>
            <a:off x="685800" y="3511550"/>
            <a:ext cx="3657600" cy="366713"/>
          </a:xfrm>
          <a:prstGeom prst="rect">
            <a:avLst/>
          </a:prstGeom>
          <a:noFill/>
          <a:ln w="9525">
            <a:noFill/>
          </a:ln>
        </p:spPr>
        <p:txBody>
          <a:bodyPr>
            <a:spAutoFit/>
          </a:bodyPr>
          <a:p>
            <a:pPr eaLnBrk="1" hangingPunct="1">
              <a:spcBef>
                <a:spcPct val="50000"/>
              </a:spcBef>
            </a:pPr>
            <a:r>
              <a:rPr lang="en-US" altLang="en-US" b="1" dirty="0">
                <a:solidFill>
                  <a:schemeClr val="accent2"/>
                </a:solidFill>
                <a:latin typeface="Tahoma" panose="020B0604030504040204" pitchFamily="34" charset="0"/>
              </a:rPr>
              <a:t>4400 + 2148 + 252</a:t>
            </a:r>
            <a:r>
              <a:rPr lang="en-US" altLang="en-US" dirty="0">
                <a:solidFill>
                  <a:srgbClr val="FF9900"/>
                </a:solidFill>
                <a:latin typeface="Tahoma" panose="020B0604030504040204" pitchFamily="34" charset="0"/>
              </a:rPr>
              <a:t> </a:t>
            </a:r>
            <a:endParaRPr lang="en-US" altLang="en-US" dirty="0">
              <a:solidFill>
                <a:srgbClr val="FF9900"/>
              </a:solidFill>
              <a:latin typeface="Tahoma" panose="020B0604030504040204" pitchFamily="34" charset="0"/>
            </a:endParaRPr>
          </a:p>
        </p:txBody>
      </p:sp>
      <p:sp>
        <p:nvSpPr>
          <p:cNvPr id="5175" name="Text Box 55"/>
          <p:cNvSpPr txBox="1"/>
          <p:nvPr/>
        </p:nvSpPr>
        <p:spPr>
          <a:xfrm>
            <a:off x="304800" y="1836738"/>
            <a:ext cx="381000" cy="366712"/>
          </a:xfrm>
          <a:prstGeom prst="rect">
            <a:avLst/>
          </a:prstGeom>
          <a:noFill/>
          <a:ln w="9525">
            <a:noFill/>
          </a:ln>
        </p:spPr>
        <p:txBody>
          <a:bodyPr>
            <a:spAutoFit/>
          </a:bodyPr>
          <a:p>
            <a:pPr eaLnBrk="1" hangingPunct="1">
              <a:spcBef>
                <a:spcPct val="50000"/>
              </a:spcBef>
            </a:pPr>
            <a:r>
              <a:rPr lang="en-US" altLang="en-US" dirty="0">
                <a:solidFill>
                  <a:srgbClr val="FF3300"/>
                </a:solidFill>
                <a:latin typeface="Tahoma" panose="020B0604030504040204" pitchFamily="34" charset="0"/>
              </a:rPr>
              <a:t>a.</a:t>
            </a:r>
            <a:endParaRPr lang="en-US" altLang="en-US" dirty="0">
              <a:solidFill>
                <a:srgbClr val="FF3300"/>
              </a:solidFill>
              <a:latin typeface="Tahoma" panose="020B0604030504040204" pitchFamily="34" charset="0"/>
            </a:endParaRPr>
          </a:p>
        </p:txBody>
      </p:sp>
      <p:sp>
        <p:nvSpPr>
          <p:cNvPr id="5176" name="Text Box 56"/>
          <p:cNvSpPr txBox="1"/>
          <p:nvPr/>
        </p:nvSpPr>
        <p:spPr>
          <a:xfrm>
            <a:off x="4343400" y="1851025"/>
            <a:ext cx="609600" cy="366713"/>
          </a:xfrm>
          <a:prstGeom prst="rect">
            <a:avLst/>
          </a:prstGeom>
          <a:noFill/>
          <a:ln w="9525">
            <a:noFill/>
          </a:ln>
        </p:spPr>
        <p:txBody>
          <a:bodyPr>
            <a:spAutoFit/>
          </a:bodyPr>
          <a:p>
            <a:pPr eaLnBrk="1" hangingPunct="1">
              <a:spcBef>
                <a:spcPct val="50000"/>
              </a:spcBef>
            </a:pPr>
            <a:r>
              <a:rPr lang="en-US" altLang="en-US" dirty="0">
                <a:solidFill>
                  <a:srgbClr val="FF3300"/>
                </a:solidFill>
                <a:latin typeface="Tahoma" panose="020B0604030504040204" pitchFamily="34" charset="0"/>
              </a:rPr>
              <a:t>b.</a:t>
            </a:r>
            <a:endParaRPr lang="en-US" altLang="en-US" dirty="0">
              <a:solidFill>
                <a:srgbClr val="FF3300"/>
              </a:solidFill>
              <a:latin typeface="Tahoma" panose="020B0604030504040204" pitchFamily="34" charset="0"/>
            </a:endParaRPr>
          </a:p>
        </p:txBody>
      </p:sp>
      <p:sp>
        <p:nvSpPr>
          <p:cNvPr id="5177" name="Text Box 57"/>
          <p:cNvSpPr txBox="1"/>
          <p:nvPr/>
        </p:nvSpPr>
        <p:spPr>
          <a:xfrm>
            <a:off x="4953000" y="1851025"/>
            <a:ext cx="3657600" cy="366713"/>
          </a:xfrm>
          <a:prstGeom prst="rect">
            <a:avLst/>
          </a:prstGeom>
          <a:noFill/>
          <a:ln w="9525">
            <a:noFill/>
          </a:ln>
        </p:spPr>
        <p:txBody>
          <a:bodyPr>
            <a:spAutoFit/>
          </a:bodyPr>
          <a:p>
            <a:pPr eaLnBrk="1" hangingPunct="1">
              <a:spcBef>
                <a:spcPct val="50000"/>
              </a:spcBef>
            </a:pPr>
            <a:r>
              <a:rPr lang="en-US" altLang="en-US" b="1" dirty="0">
                <a:solidFill>
                  <a:srgbClr val="FF9900"/>
                </a:solidFill>
                <a:latin typeface="Tahoma" panose="020B0604030504040204" pitchFamily="34" charset="0"/>
              </a:rPr>
              <a:t>921 + 898 + 2079</a:t>
            </a:r>
            <a:r>
              <a:rPr lang="en-US" altLang="en-US" dirty="0">
                <a:latin typeface="Tahoma" panose="020B0604030504040204" pitchFamily="34" charset="0"/>
              </a:rPr>
              <a:t> </a:t>
            </a:r>
            <a:endParaRPr lang="en-US" altLang="en-US" dirty="0">
              <a:latin typeface="Tahoma" panose="020B0604030504040204" pitchFamily="34" charset="0"/>
            </a:endParaRPr>
          </a:p>
        </p:txBody>
      </p:sp>
      <p:sp>
        <p:nvSpPr>
          <p:cNvPr id="5178" name="Text Box 58"/>
          <p:cNvSpPr txBox="1"/>
          <p:nvPr/>
        </p:nvSpPr>
        <p:spPr>
          <a:xfrm>
            <a:off x="4953000" y="3587750"/>
            <a:ext cx="3657600" cy="366713"/>
          </a:xfrm>
          <a:prstGeom prst="rect">
            <a:avLst/>
          </a:prstGeom>
          <a:noFill/>
          <a:ln w="9525">
            <a:noFill/>
          </a:ln>
        </p:spPr>
        <p:txBody>
          <a:bodyPr>
            <a:spAutoFit/>
          </a:bodyPr>
          <a:p>
            <a:pPr eaLnBrk="1" hangingPunct="1">
              <a:spcBef>
                <a:spcPct val="50000"/>
              </a:spcBef>
            </a:pPr>
            <a:r>
              <a:rPr lang="en-US" altLang="en-US" dirty="0">
                <a:solidFill>
                  <a:srgbClr val="FF9900"/>
                </a:solidFill>
                <a:latin typeface="Tahoma" panose="020B0604030504040204" pitchFamily="34" charset="0"/>
              </a:rPr>
              <a:t>467 + 999 + 9533</a:t>
            </a:r>
            <a:r>
              <a:rPr lang="en-US" altLang="en-US" dirty="0">
                <a:latin typeface="Tahoma" panose="020B0604030504040204" pitchFamily="34" charset="0"/>
              </a:rPr>
              <a:t> </a:t>
            </a:r>
            <a:endParaRPr lang="en-US" altLang="en-US" dirty="0">
              <a:latin typeface="Tahoma" panose="020B0604030504040204" pitchFamily="34" charset="0"/>
            </a:endParaRPr>
          </a:p>
        </p:txBody>
      </p:sp>
      <p:sp>
        <p:nvSpPr>
          <p:cNvPr id="5181" name="Text Box 61"/>
          <p:cNvSpPr txBox="1"/>
          <p:nvPr/>
        </p:nvSpPr>
        <p:spPr>
          <a:xfrm>
            <a:off x="514350" y="2233613"/>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latin typeface="Tahoma" panose="020B0604030504040204" pitchFamily="34" charset="0"/>
              </a:rPr>
              <a:t>4367 + </a:t>
            </a:r>
            <a:r>
              <a:rPr lang="en-US" altLang="en-US" b="1" dirty="0">
                <a:solidFill>
                  <a:srgbClr val="FF3300"/>
                </a:solidFill>
                <a:latin typeface="Tahoma" panose="020B0604030504040204" pitchFamily="34" charset="0"/>
              </a:rPr>
              <a:t>( 199 + 501 )</a:t>
            </a:r>
            <a:r>
              <a:rPr lang="en-US" altLang="en-US" dirty="0">
                <a:latin typeface="Tahoma" panose="020B0604030504040204" pitchFamily="34" charset="0"/>
              </a:rPr>
              <a:t> </a:t>
            </a:r>
            <a:endParaRPr lang="en-US" altLang="en-US" dirty="0">
              <a:latin typeface="Tahoma" panose="020B0604030504040204" pitchFamily="34" charset="0"/>
            </a:endParaRPr>
          </a:p>
        </p:txBody>
      </p:sp>
      <p:sp>
        <p:nvSpPr>
          <p:cNvPr id="5182" name="Text Box 62"/>
          <p:cNvSpPr txBox="1"/>
          <p:nvPr/>
        </p:nvSpPr>
        <p:spPr>
          <a:xfrm>
            <a:off x="519113" y="2620963"/>
            <a:ext cx="3657600" cy="366712"/>
          </a:xfrm>
          <a:prstGeom prst="rect">
            <a:avLst/>
          </a:prstGeom>
          <a:noFill/>
          <a:ln w="9525">
            <a:noFill/>
          </a:ln>
        </p:spPr>
        <p:txBody>
          <a:bodyPr>
            <a:spAutoFit/>
          </a:bodyPr>
          <a:p>
            <a:pPr eaLnBrk="1" hangingPunct="1">
              <a:spcBef>
                <a:spcPct val="50000"/>
              </a:spcBef>
            </a:pPr>
            <a:r>
              <a:rPr lang="en-US" altLang="en-US" b="1" dirty="0">
                <a:latin typeface="Tahoma" panose="020B0604030504040204" pitchFamily="34" charset="0"/>
              </a:rPr>
              <a:t>= 4367   +     700</a:t>
            </a:r>
            <a:r>
              <a:rPr lang="en-US" altLang="en-US" dirty="0">
                <a:latin typeface="Tahoma" panose="020B0604030504040204" pitchFamily="34" charset="0"/>
              </a:rPr>
              <a:t> </a:t>
            </a:r>
            <a:endParaRPr lang="en-US" altLang="en-US" dirty="0">
              <a:latin typeface="Tahoma" panose="020B0604030504040204" pitchFamily="34" charset="0"/>
            </a:endParaRPr>
          </a:p>
        </p:txBody>
      </p:sp>
      <p:sp>
        <p:nvSpPr>
          <p:cNvPr id="5183" name="Text Box 63"/>
          <p:cNvSpPr txBox="1"/>
          <p:nvPr/>
        </p:nvSpPr>
        <p:spPr>
          <a:xfrm>
            <a:off x="519113" y="3030538"/>
            <a:ext cx="3657600" cy="366712"/>
          </a:xfrm>
          <a:prstGeom prst="rect">
            <a:avLst/>
          </a:prstGeom>
          <a:noFill/>
          <a:ln w="9525">
            <a:noFill/>
          </a:ln>
        </p:spPr>
        <p:txBody>
          <a:bodyPr>
            <a:spAutoFit/>
          </a:bodyPr>
          <a:p>
            <a:pPr eaLnBrk="1" hangingPunct="1">
              <a:spcBef>
                <a:spcPct val="50000"/>
              </a:spcBef>
            </a:pPr>
            <a:r>
              <a:rPr lang="en-US" altLang="en-US" b="1" dirty="0">
                <a:latin typeface="Tahoma" panose="020B0604030504040204" pitchFamily="34" charset="0"/>
              </a:rPr>
              <a:t>=         5067</a:t>
            </a:r>
            <a:r>
              <a:rPr lang="en-US" altLang="en-US" dirty="0">
                <a:latin typeface="Tahoma" panose="020B0604030504040204" pitchFamily="34" charset="0"/>
              </a:rPr>
              <a:t> </a:t>
            </a:r>
            <a:endParaRPr lang="en-US" altLang="en-US" dirty="0">
              <a:latin typeface="Tahoma" panose="020B0604030504040204" pitchFamily="34" charset="0"/>
            </a:endParaRPr>
          </a:p>
        </p:txBody>
      </p:sp>
      <p:sp>
        <p:nvSpPr>
          <p:cNvPr id="5186" name="Text Box 66"/>
          <p:cNvSpPr txBox="1"/>
          <p:nvPr/>
        </p:nvSpPr>
        <p:spPr>
          <a:xfrm>
            <a:off x="4713288" y="2287588"/>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solidFill>
                  <a:srgbClr val="FF3300"/>
                </a:solidFill>
                <a:latin typeface="Tahoma" panose="020B0604030504040204" pitchFamily="34" charset="0"/>
              </a:rPr>
              <a:t>( 921 + 2079 )</a:t>
            </a:r>
            <a:r>
              <a:rPr lang="en-US" altLang="en-US" dirty="0">
                <a:latin typeface="Tahoma" panose="020B0604030504040204" pitchFamily="34" charset="0"/>
              </a:rPr>
              <a:t> </a:t>
            </a:r>
            <a:r>
              <a:rPr lang="en-US" altLang="en-US" b="1" dirty="0">
                <a:latin typeface="Tahoma" panose="020B0604030504040204" pitchFamily="34" charset="0"/>
              </a:rPr>
              <a:t>+ 898</a:t>
            </a:r>
            <a:endParaRPr lang="en-US" altLang="en-US" b="1" dirty="0">
              <a:latin typeface="Tahoma" panose="020B0604030504040204" pitchFamily="34" charset="0"/>
            </a:endParaRPr>
          </a:p>
        </p:txBody>
      </p:sp>
      <p:sp>
        <p:nvSpPr>
          <p:cNvPr id="5187" name="Text Box 67"/>
          <p:cNvSpPr txBox="1"/>
          <p:nvPr/>
        </p:nvSpPr>
        <p:spPr>
          <a:xfrm>
            <a:off x="4718050" y="2674938"/>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latin typeface="Tahoma" panose="020B0604030504040204" pitchFamily="34" charset="0"/>
              </a:rPr>
              <a:t>3000    +     898</a:t>
            </a:r>
            <a:endParaRPr lang="en-US" altLang="en-US" b="1" dirty="0">
              <a:latin typeface="Tahoma" panose="020B0604030504040204" pitchFamily="34" charset="0"/>
            </a:endParaRPr>
          </a:p>
        </p:txBody>
      </p:sp>
      <p:sp>
        <p:nvSpPr>
          <p:cNvPr id="5188" name="Text Box 68"/>
          <p:cNvSpPr txBox="1"/>
          <p:nvPr/>
        </p:nvSpPr>
        <p:spPr>
          <a:xfrm>
            <a:off x="4718050" y="3084513"/>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latin typeface="Tahoma" panose="020B0604030504040204" pitchFamily="34" charset="0"/>
              </a:rPr>
              <a:t>3898</a:t>
            </a:r>
            <a:endParaRPr lang="en-US" altLang="en-US" b="1" dirty="0">
              <a:latin typeface="Tahoma" panose="020B0604030504040204" pitchFamily="34" charset="0"/>
            </a:endParaRPr>
          </a:p>
        </p:txBody>
      </p:sp>
      <p:sp>
        <p:nvSpPr>
          <p:cNvPr id="5189" name="Text Box 69"/>
          <p:cNvSpPr txBox="1"/>
          <p:nvPr/>
        </p:nvSpPr>
        <p:spPr>
          <a:xfrm>
            <a:off x="446088" y="3865563"/>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latin typeface="Tahoma" panose="020B0604030504040204" pitchFamily="34" charset="0"/>
              </a:rPr>
              <a:t>4400 +</a:t>
            </a:r>
            <a:r>
              <a:rPr lang="en-US" altLang="en-US" dirty="0">
                <a:latin typeface="Tahoma" panose="020B0604030504040204" pitchFamily="34" charset="0"/>
              </a:rPr>
              <a:t> </a:t>
            </a:r>
            <a:r>
              <a:rPr lang="en-US" altLang="en-US" b="1" dirty="0">
                <a:solidFill>
                  <a:srgbClr val="FF3300"/>
                </a:solidFill>
                <a:latin typeface="Tahoma" panose="020B0604030504040204" pitchFamily="34" charset="0"/>
              </a:rPr>
              <a:t>( 2148 + 252 ) </a:t>
            </a:r>
            <a:endParaRPr lang="en-US" altLang="en-US" b="1" dirty="0">
              <a:solidFill>
                <a:srgbClr val="FF3300"/>
              </a:solidFill>
              <a:latin typeface="Tahoma" panose="020B0604030504040204" pitchFamily="34" charset="0"/>
            </a:endParaRPr>
          </a:p>
        </p:txBody>
      </p:sp>
      <p:sp>
        <p:nvSpPr>
          <p:cNvPr id="5190" name="Text Box 70"/>
          <p:cNvSpPr txBox="1"/>
          <p:nvPr/>
        </p:nvSpPr>
        <p:spPr>
          <a:xfrm>
            <a:off x="450850" y="4252913"/>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latin typeface="Tahoma" panose="020B0604030504040204" pitchFamily="34" charset="0"/>
              </a:rPr>
              <a:t>4400   +     2400 </a:t>
            </a:r>
            <a:endParaRPr lang="en-US" altLang="en-US" b="1" dirty="0">
              <a:latin typeface="Tahoma" panose="020B0604030504040204" pitchFamily="34" charset="0"/>
            </a:endParaRPr>
          </a:p>
        </p:txBody>
      </p:sp>
      <p:sp>
        <p:nvSpPr>
          <p:cNvPr id="5191" name="Text Box 71"/>
          <p:cNvSpPr txBox="1"/>
          <p:nvPr/>
        </p:nvSpPr>
        <p:spPr>
          <a:xfrm>
            <a:off x="450850" y="4662488"/>
            <a:ext cx="3657600" cy="366712"/>
          </a:xfrm>
          <a:prstGeom prst="rect">
            <a:avLst/>
          </a:prstGeom>
          <a:noFill/>
          <a:ln w="9525">
            <a:noFill/>
          </a:ln>
        </p:spPr>
        <p:txBody>
          <a:bodyPr>
            <a:spAutoFit/>
          </a:bodyPr>
          <a:p>
            <a:pPr eaLnBrk="1" hangingPunct="1">
              <a:spcBef>
                <a:spcPct val="50000"/>
              </a:spcBef>
            </a:pPr>
            <a:r>
              <a:rPr lang="en-US" altLang="en-US" b="1" dirty="0">
                <a:latin typeface="Tahoma" panose="020B0604030504040204" pitchFamily="34" charset="0"/>
              </a:rPr>
              <a:t>=         6800 </a:t>
            </a:r>
            <a:endParaRPr lang="en-US" altLang="en-US" b="1" dirty="0">
              <a:latin typeface="Tahoma" panose="020B0604030504040204" pitchFamily="34" charset="0"/>
            </a:endParaRPr>
          </a:p>
        </p:txBody>
      </p:sp>
      <p:sp>
        <p:nvSpPr>
          <p:cNvPr id="5192" name="Text Box 72"/>
          <p:cNvSpPr txBox="1"/>
          <p:nvPr/>
        </p:nvSpPr>
        <p:spPr>
          <a:xfrm>
            <a:off x="4754563" y="3941763"/>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solidFill>
                  <a:srgbClr val="FF3300"/>
                </a:solidFill>
                <a:latin typeface="Tahoma" panose="020B0604030504040204" pitchFamily="34" charset="0"/>
              </a:rPr>
              <a:t>( 467 +      )</a:t>
            </a:r>
            <a:r>
              <a:rPr lang="en-US" altLang="en-US" dirty="0">
                <a:latin typeface="Tahoma" panose="020B0604030504040204" pitchFamily="34" charset="0"/>
              </a:rPr>
              <a:t> </a:t>
            </a:r>
            <a:r>
              <a:rPr lang="en-US" altLang="en-US" b="1" dirty="0">
                <a:latin typeface="Tahoma" panose="020B0604030504040204" pitchFamily="34" charset="0"/>
              </a:rPr>
              <a:t>+</a:t>
            </a:r>
            <a:endParaRPr lang="en-US" altLang="en-US" b="1" dirty="0">
              <a:latin typeface="Tahoma" panose="020B0604030504040204" pitchFamily="34" charset="0"/>
            </a:endParaRPr>
          </a:p>
        </p:txBody>
      </p:sp>
      <p:sp>
        <p:nvSpPr>
          <p:cNvPr id="5193" name="Text Box 73"/>
          <p:cNvSpPr txBox="1"/>
          <p:nvPr/>
        </p:nvSpPr>
        <p:spPr>
          <a:xfrm>
            <a:off x="4759325" y="4329113"/>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1466    +   9533</a:t>
            </a:r>
            <a:endParaRPr lang="en-US" altLang="en-US" dirty="0">
              <a:latin typeface="Tahoma" panose="020B0604030504040204" pitchFamily="34" charset="0"/>
            </a:endParaRPr>
          </a:p>
        </p:txBody>
      </p:sp>
      <p:sp>
        <p:nvSpPr>
          <p:cNvPr id="5194" name="Text Box 74"/>
          <p:cNvSpPr txBox="1"/>
          <p:nvPr/>
        </p:nvSpPr>
        <p:spPr>
          <a:xfrm>
            <a:off x="4759325" y="4738688"/>
            <a:ext cx="3657600" cy="366712"/>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latin typeface="Tahoma" panose="020B0604030504040204" pitchFamily="34" charset="0"/>
              </a:rPr>
              <a:t>10999</a:t>
            </a:r>
            <a:endParaRPr lang="en-US" altLang="en-US" b="1" dirty="0">
              <a:latin typeface="Tahoma" panose="020B0604030504040204" pitchFamily="34" charset="0"/>
            </a:endParaRPr>
          </a:p>
        </p:txBody>
      </p:sp>
      <p:sp>
        <p:nvSpPr>
          <p:cNvPr id="5198" name="Rectangle 78"/>
          <p:cNvSpPr/>
          <p:nvPr/>
        </p:nvSpPr>
        <p:spPr>
          <a:xfrm>
            <a:off x="6858000" y="3976688"/>
            <a:ext cx="768350" cy="366712"/>
          </a:xfrm>
          <a:prstGeom prst="rect">
            <a:avLst/>
          </a:prstGeom>
          <a:noFill/>
          <a:ln w="9525">
            <a:noFill/>
          </a:ln>
        </p:spPr>
        <p:txBody>
          <a:bodyPr wrap="none">
            <a:spAutoFit/>
          </a:bodyPr>
          <a:p>
            <a:pPr eaLnBrk="1" hangingPunct="1">
              <a:spcBef>
                <a:spcPct val="50000"/>
              </a:spcBef>
            </a:pPr>
            <a:r>
              <a:rPr lang="en-US" altLang="en-US" b="1" dirty="0">
                <a:latin typeface="Tahoma" panose="020B0604030504040204" pitchFamily="34" charset="0"/>
              </a:rPr>
              <a:t>9533</a:t>
            </a:r>
            <a:endParaRPr lang="en-US" altLang="en-US" b="1" dirty="0">
              <a:latin typeface="Tahoma" panose="020B0604030504040204" pitchFamily="34" charset="0"/>
            </a:endParaRPr>
          </a:p>
        </p:txBody>
      </p:sp>
      <p:sp>
        <p:nvSpPr>
          <p:cNvPr id="5199" name="Rectangle 79"/>
          <p:cNvSpPr/>
          <p:nvPr/>
        </p:nvSpPr>
        <p:spPr>
          <a:xfrm>
            <a:off x="5840413" y="3976688"/>
            <a:ext cx="622300" cy="366712"/>
          </a:xfrm>
          <a:prstGeom prst="rect">
            <a:avLst/>
          </a:prstGeom>
          <a:noFill/>
          <a:ln w="9525">
            <a:noFill/>
          </a:ln>
        </p:spPr>
        <p:txBody>
          <a:bodyPr wrap="none">
            <a:spAutoFit/>
          </a:bodyPr>
          <a:p>
            <a:pPr eaLnBrk="1" hangingPunct="1"/>
            <a:r>
              <a:rPr lang="en-US" altLang="en-US" b="1" dirty="0">
                <a:solidFill>
                  <a:srgbClr val="FF3300"/>
                </a:solidFill>
                <a:latin typeface="Tahoma" panose="020B0604030504040204" pitchFamily="34" charset="0"/>
              </a:rPr>
              <a:t>999</a:t>
            </a:r>
            <a:endParaRPr lang="en-US" altLang="en-US" b="1" dirty="0">
              <a:solidFill>
                <a:srgbClr val="FF3300"/>
              </a:solidFill>
              <a:latin typeface="Tahoma" panose="020B0604030504040204" pitchFamily="34" charset="0"/>
            </a:endParaRPr>
          </a:p>
        </p:txBody>
      </p:sp>
      <p:sp>
        <p:nvSpPr>
          <p:cNvPr id="5200" name="Text Box 80"/>
          <p:cNvSpPr txBox="1"/>
          <p:nvPr/>
        </p:nvSpPr>
        <p:spPr>
          <a:xfrm>
            <a:off x="4724400" y="4343400"/>
            <a:ext cx="3657600" cy="366713"/>
          </a:xfrm>
          <a:prstGeom prst="rect">
            <a:avLst/>
          </a:prstGeom>
          <a:noFill/>
          <a:ln w="9525">
            <a:noFill/>
          </a:ln>
        </p:spPr>
        <p:txBody>
          <a:bodyPr>
            <a:spAutoFit/>
          </a:bodyPr>
          <a:p>
            <a:pPr eaLnBrk="1" hangingPunct="1">
              <a:spcBef>
                <a:spcPct val="50000"/>
              </a:spcBef>
            </a:pPr>
            <a:r>
              <a:rPr lang="en-US" altLang="en-US" dirty="0">
                <a:latin typeface="Tahoma" panose="020B0604030504040204" pitchFamily="34" charset="0"/>
              </a:rPr>
              <a:t>=        </a:t>
            </a:r>
            <a:r>
              <a:rPr lang="en-US" altLang="en-US" b="1" dirty="0">
                <a:latin typeface="Tahoma" panose="020B0604030504040204" pitchFamily="34" charset="0"/>
              </a:rPr>
              <a:t>10000    +   999</a:t>
            </a:r>
            <a:endParaRPr lang="en-US" altLang="en-US" b="1" dirty="0">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71"/>
                                        </p:tgtEl>
                                        <p:attrNameLst>
                                          <p:attrName>style.visibility</p:attrName>
                                        </p:attrNameLst>
                                      </p:cBhvr>
                                      <p:to>
                                        <p:strVal val="visible"/>
                                      </p:to>
                                    </p:set>
                                    <p:animEffect transition="in" filter="blinds(horizontal)">
                                      <p:cBhvr>
                                        <p:cTn id="7" dur="500"/>
                                        <p:tgtEl>
                                          <p:spTgt spid="517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72"/>
                                        </p:tgtEl>
                                        <p:attrNameLst>
                                          <p:attrName>style.visibility</p:attrName>
                                        </p:attrNameLst>
                                      </p:cBhvr>
                                      <p:to>
                                        <p:strVal val="visible"/>
                                      </p:to>
                                    </p:set>
                                    <p:animEffect transition="in" filter="blinds(horizontal)">
                                      <p:cBhvr>
                                        <p:cTn id="12" dur="500"/>
                                        <p:tgtEl>
                                          <p:spTgt spid="517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175"/>
                                        </p:tgtEl>
                                        <p:attrNameLst>
                                          <p:attrName>style.visibility</p:attrName>
                                        </p:attrNameLst>
                                      </p:cBhvr>
                                      <p:to>
                                        <p:strVal val="visible"/>
                                      </p:to>
                                    </p:set>
                                    <p:animEffect transition="in" filter="box(in)">
                                      <p:cBhvr>
                                        <p:cTn id="17" dur="500"/>
                                        <p:tgtEl>
                                          <p:spTgt spid="5175"/>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5173"/>
                                        </p:tgtEl>
                                        <p:attrNameLst>
                                          <p:attrName>style.visibility</p:attrName>
                                        </p:attrNameLst>
                                      </p:cBhvr>
                                      <p:to>
                                        <p:strVal val="visible"/>
                                      </p:to>
                                    </p:set>
                                    <p:animEffect transition="in" filter="box(in)">
                                      <p:cBhvr>
                                        <p:cTn id="20" dur="500"/>
                                        <p:tgtEl>
                                          <p:spTgt spid="5173"/>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5177"/>
                                        </p:tgtEl>
                                        <p:attrNameLst>
                                          <p:attrName>style.visibility</p:attrName>
                                        </p:attrNameLst>
                                      </p:cBhvr>
                                      <p:to>
                                        <p:strVal val="visible"/>
                                      </p:to>
                                    </p:set>
                                    <p:animEffect transition="in" filter="box(in)">
                                      <p:cBhvr>
                                        <p:cTn id="23" dur="500"/>
                                        <p:tgtEl>
                                          <p:spTgt spid="5177"/>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5176"/>
                                        </p:tgtEl>
                                        <p:attrNameLst>
                                          <p:attrName>style.visibility</p:attrName>
                                        </p:attrNameLst>
                                      </p:cBhvr>
                                      <p:to>
                                        <p:strVal val="visible"/>
                                      </p:to>
                                    </p:set>
                                    <p:animEffect transition="in" filter="box(in)">
                                      <p:cBhvr>
                                        <p:cTn id="26" dur="500"/>
                                        <p:tgtEl>
                                          <p:spTgt spid="5176"/>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5174"/>
                                        </p:tgtEl>
                                        <p:attrNameLst>
                                          <p:attrName>style.visibility</p:attrName>
                                        </p:attrNameLst>
                                      </p:cBhvr>
                                      <p:to>
                                        <p:strVal val="visible"/>
                                      </p:to>
                                    </p:set>
                                    <p:animEffect transition="in" filter="box(in)">
                                      <p:cBhvr>
                                        <p:cTn id="29" dur="500"/>
                                        <p:tgtEl>
                                          <p:spTgt spid="5174"/>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5178"/>
                                        </p:tgtEl>
                                        <p:attrNameLst>
                                          <p:attrName>style.visibility</p:attrName>
                                        </p:attrNameLst>
                                      </p:cBhvr>
                                      <p:to>
                                        <p:strVal val="visible"/>
                                      </p:to>
                                    </p:set>
                                    <p:animEffect transition="in" filter="box(in)">
                                      <p:cBhvr>
                                        <p:cTn id="32" dur="500"/>
                                        <p:tgtEl>
                                          <p:spTgt spid="517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1" nodeType="clickEffect">
                                  <p:stCondLst>
                                    <p:cond delay="0"/>
                                  </p:stCondLst>
                                  <p:childTnLst>
                                    <p:animEffect transition="out" filter="blinds(horizontal)">
                                      <p:cBhvr>
                                        <p:cTn id="36" dur="500"/>
                                        <p:tgtEl>
                                          <p:spTgt spid="5177"/>
                                        </p:tgtEl>
                                      </p:cBhvr>
                                    </p:animEffect>
                                    <p:set>
                                      <p:cBhvr>
                                        <p:cTn id="37" dur="1" fill="hold">
                                          <p:stCondLst>
                                            <p:cond delay="499"/>
                                          </p:stCondLst>
                                        </p:cTn>
                                        <p:tgtEl>
                                          <p:spTgt spid="5177"/>
                                        </p:tgtEl>
                                        <p:attrNameLst>
                                          <p:attrName>style.visibility</p:attrName>
                                        </p:attrNameLst>
                                      </p:cBhvr>
                                      <p:to>
                                        <p:strVal val="hidden"/>
                                      </p:to>
                                    </p:set>
                                  </p:childTnLst>
                                </p:cTn>
                              </p:par>
                              <p:par>
                                <p:cTn id="38" presetID="3" presetClass="exit" presetSubtype="10" fill="hold" grpId="1" nodeType="withEffect">
                                  <p:stCondLst>
                                    <p:cond delay="0"/>
                                  </p:stCondLst>
                                  <p:childTnLst>
                                    <p:animEffect transition="out" filter="blinds(horizontal)">
                                      <p:cBhvr>
                                        <p:cTn id="39" dur="500"/>
                                        <p:tgtEl>
                                          <p:spTgt spid="5176"/>
                                        </p:tgtEl>
                                      </p:cBhvr>
                                    </p:animEffect>
                                    <p:set>
                                      <p:cBhvr>
                                        <p:cTn id="40" dur="1" fill="hold">
                                          <p:stCondLst>
                                            <p:cond delay="499"/>
                                          </p:stCondLst>
                                        </p:cTn>
                                        <p:tgtEl>
                                          <p:spTgt spid="5176"/>
                                        </p:tgtEl>
                                        <p:attrNameLst>
                                          <p:attrName>style.visibility</p:attrName>
                                        </p:attrNameLst>
                                      </p:cBhvr>
                                      <p:to>
                                        <p:strVal val="hidden"/>
                                      </p:to>
                                    </p:set>
                                  </p:childTnLst>
                                </p:cTn>
                              </p:par>
                              <p:par>
                                <p:cTn id="41" presetID="3" presetClass="exit" presetSubtype="10" fill="hold" grpId="1" nodeType="withEffect">
                                  <p:stCondLst>
                                    <p:cond delay="0"/>
                                  </p:stCondLst>
                                  <p:childTnLst>
                                    <p:animEffect transition="out" filter="blinds(horizontal)">
                                      <p:cBhvr>
                                        <p:cTn id="42" dur="500"/>
                                        <p:tgtEl>
                                          <p:spTgt spid="5174"/>
                                        </p:tgtEl>
                                      </p:cBhvr>
                                    </p:animEffect>
                                    <p:set>
                                      <p:cBhvr>
                                        <p:cTn id="43" dur="1" fill="hold">
                                          <p:stCondLst>
                                            <p:cond delay="499"/>
                                          </p:stCondLst>
                                        </p:cTn>
                                        <p:tgtEl>
                                          <p:spTgt spid="5174"/>
                                        </p:tgtEl>
                                        <p:attrNameLst>
                                          <p:attrName>style.visibility</p:attrName>
                                        </p:attrNameLst>
                                      </p:cBhvr>
                                      <p:to>
                                        <p:strVal val="hidden"/>
                                      </p:to>
                                    </p:set>
                                  </p:childTnLst>
                                </p:cTn>
                              </p:par>
                              <p:par>
                                <p:cTn id="44" presetID="3" presetClass="exit" presetSubtype="10" fill="hold" grpId="1" nodeType="withEffect">
                                  <p:stCondLst>
                                    <p:cond delay="0"/>
                                  </p:stCondLst>
                                  <p:childTnLst>
                                    <p:animEffect transition="out" filter="blinds(horizontal)">
                                      <p:cBhvr>
                                        <p:cTn id="45" dur="500"/>
                                        <p:tgtEl>
                                          <p:spTgt spid="5178"/>
                                        </p:tgtEl>
                                      </p:cBhvr>
                                    </p:animEffect>
                                    <p:set>
                                      <p:cBhvr>
                                        <p:cTn id="46" dur="1" fill="hold">
                                          <p:stCondLst>
                                            <p:cond delay="499"/>
                                          </p:stCondLst>
                                        </p:cTn>
                                        <p:tgtEl>
                                          <p:spTgt spid="517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5181"/>
                                        </p:tgtEl>
                                        <p:attrNameLst>
                                          <p:attrName>style.visibility</p:attrName>
                                        </p:attrNameLst>
                                      </p:cBhvr>
                                      <p:to>
                                        <p:strVal val="visible"/>
                                      </p:to>
                                    </p:set>
                                    <p:animEffect transition="in" filter="blinds(horizontal)">
                                      <p:cBhvr>
                                        <p:cTn id="51" dur="500"/>
                                        <p:tgtEl>
                                          <p:spTgt spid="5181"/>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5182"/>
                                        </p:tgtEl>
                                        <p:attrNameLst>
                                          <p:attrName>style.visibility</p:attrName>
                                        </p:attrNameLst>
                                      </p:cBhvr>
                                      <p:to>
                                        <p:strVal val="visible"/>
                                      </p:to>
                                    </p:set>
                                    <p:animEffect transition="in" filter="blinds(horizontal)">
                                      <p:cBhvr>
                                        <p:cTn id="56" dur="500"/>
                                        <p:tgtEl>
                                          <p:spTgt spid="5182"/>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5183"/>
                                        </p:tgtEl>
                                        <p:attrNameLst>
                                          <p:attrName>style.visibility</p:attrName>
                                        </p:attrNameLst>
                                      </p:cBhvr>
                                      <p:to>
                                        <p:strVal val="visible"/>
                                      </p:to>
                                    </p:set>
                                    <p:animEffect transition="in" filter="blinds(horizontal)">
                                      <p:cBhvr>
                                        <p:cTn id="61" dur="500"/>
                                        <p:tgtEl>
                                          <p:spTgt spid="5183"/>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2" nodeType="clickEffect">
                                  <p:stCondLst>
                                    <p:cond delay="0"/>
                                  </p:stCondLst>
                                  <p:childTnLst>
                                    <p:set>
                                      <p:cBhvr>
                                        <p:cTn id="65" dur="1" fill="hold">
                                          <p:stCondLst>
                                            <p:cond delay="0"/>
                                          </p:stCondLst>
                                        </p:cTn>
                                        <p:tgtEl>
                                          <p:spTgt spid="5174"/>
                                        </p:tgtEl>
                                        <p:attrNameLst>
                                          <p:attrName>style.visibility</p:attrName>
                                        </p:attrNameLst>
                                      </p:cBhvr>
                                      <p:to>
                                        <p:strVal val="visible"/>
                                      </p:to>
                                    </p:set>
                                    <p:animEffect transition="in" filter="blinds(horizontal)">
                                      <p:cBhvr>
                                        <p:cTn id="66" dur="500"/>
                                        <p:tgtEl>
                                          <p:spTgt spid="5174"/>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5189"/>
                                        </p:tgtEl>
                                        <p:attrNameLst>
                                          <p:attrName>style.visibility</p:attrName>
                                        </p:attrNameLst>
                                      </p:cBhvr>
                                      <p:to>
                                        <p:strVal val="visible"/>
                                      </p:to>
                                    </p:set>
                                    <p:animEffect transition="in" filter="blinds(horizontal)">
                                      <p:cBhvr>
                                        <p:cTn id="71" dur="500"/>
                                        <p:tgtEl>
                                          <p:spTgt spid="5189"/>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5190"/>
                                        </p:tgtEl>
                                        <p:attrNameLst>
                                          <p:attrName>style.visibility</p:attrName>
                                        </p:attrNameLst>
                                      </p:cBhvr>
                                      <p:to>
                                        <p:strVal val="visible"/>
                                      </p:to>
                                    </p:set>
                                    <p:animEffect transition="in" filter="blinds(horizontal)">
                                      <p:cBhvr>
                                        <p:cTn id="76" dur="500"/>
                                        <p:tgtEl>
                                          <p:spTgt spid="5190"/>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5191"/>
                                        </p:tgtEl>
                                        <p:attrNameLst>
                                          <p:attrName>style.visibility</p:attrName>
                                        </p:attrNameLst>
                                      </p:cBhvr>
                                      <p:to>
                                        <p:strVal val="visible"/>
                                      </p:to>
                                    </p:set>
                                    <p:animEffect transition="in" filter="blinds(horizontal)">
                                      <p:cBhvr>
                                        <p:cTn id="81" dur="500"/>
                                        <p:tgtEl>
                                          <p:spTgt spid="5191"/>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2" nodeType="clickEffect">
                                  <p:stCondLst>
                                    <p:cond delay="0"/>
                                  </p:stCondLst>
                                  <p:childTnLst>
                                    <p:set>
                                      <p:cBhvr>
                                        <p:cTn id="85" dur="1" fill="hold">
                                          <p:stCondLst>
                                            <p:cond delay="0"/>
                                          </p:stCondLst>
                                        </p:cTn>
                                        <p:tgtEl>
                                          <p:spTgt spid="5176"/>
                                        </p:tgtEl>
                                        <p:attrNameLst>
                                          <p:attrName>style.visibility</p:attrName>
                                        </p:attrNameLst>
                                      </p:cBhvr>
                                      <p:to>
                                        <p:strVal val="visible"/>
                                      </p:to>
                                    </p:set>
                                    <p:animEffect transition="in" filter="blinds(horizontal)">
                                      <p:cBhvr>
                                        <p:cTn id="86" dur="500"/>
                                        <p:tgtEl>
                                          <p:spTgt spid="5176"/>
                                        </p:tgtEl>
                                      </p:cBhvr>
                                    </p:animEffect>
                                  </p:childTnLst>
                                </p:cTn>
                              </p:par>
                              <p:par>
                                <p:cTn id="87" presetID="3" presetClass="entr" presetSubtype="10" fill="hold" grpId="2" nodeType="withEffect">
                                  <p:stCondLst>
                                    <p:cond delay="0"/>
                                  </p:stCondLst>
                                  <p:childTnLst>
                                    <p:set>
                                      <p:cBhvr>
                                        <p:cTn id="88" dur="1" fill="hold">
                                          <p:stCondLst>
                                            <p:cond delay="0"/>
                                          </p:stCondLst>
                                        </p:cTn>
                                        <p:tgtEl>
                                          <p:spTgt spid="5177"/>
                                        </p:tgtEl>
                                        <p:attrNameLst>
                                          <p:attrName>style.visibility</p:attrName>
                                        </p:attrNameLst>
                                      </p:cBhvr>
                                      <p:to>
                                        <p:strVal val="visible"/>
                                      </p:to>
                                    </p:set>
                                    <p:animEffect transition="in" filter="blinds(horizontal)">
                                      <p:cBhvr>
                                        <p:cTn id="89" dur="500"/>
                                        <p:tgtEl>
                                          <p:spTgt spid="5177"/>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186"/>
                                        </p:tgtEl>
                                        <p:attrNameLst>
                                          <p:attrName>style.visibility</p:attrName>
                                        </p:attrNameLst>
                                      </p:cBhvr>
                                      <p:to>
                                        <p:strVal val="visible"/>
                                      </p:to>
                                    </p:set>
                                    <p:animEffect transition="in" filter="blinds(horizontal)">
                                      <p:cBhvr>
                                        <p:cTn id="94" dur="500"/>
                                        <p:tgtEl>
                                          <p:spTgt spid="518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5187"/>
                                        </p:tgtEl>
                                        <p:attrNameLst>
                                          <p:attrName>style.visibility</p:attrName>
                                        </p:attrNameLst>
                                      </p:cBhvr>
                                      <p:to>
                                        <p:strVal val="visible"/>
                                      </p:to>
                                    </p:set>
                                    <p:animEffect transition="in" filter="blinds(horizontal)">
                                      <p:cBhvr>
                                        <p:cTn id="99" dur="500"/>
                                        <p:tgtEl>
                                          <p:spTgt spid="518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5188"/>
                                        </p:tgtEl>
                                        <p:attrNameLst>
                                          <p:attrName>style.visibility</p:attrName>
                                        </p:attrNameLst>
                                      </p:cBhvr>
                                      <p:to>
                                        <p:strVal val="visible"/>
                                      </p:to>
                                    </p:set>
                                    <p:animEffect transition="in" filter="blinds(horizontal)">
                                      <p:cBhvr>
                                        <p:cTn id="104" dur="500"/>
                                        <p:tgtEl>
                                          <p:spTgt spid="5188"/>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2" nodeType="clickEffect">
                                  <p:stCondLst>
                                    <p:cond delay="0"/>
                                  </p:stCondLst>
                                  <p:childTnLst>
                                    <p:set>
                                      <p:cBhvr>
                                        <p:cTn id="108" dur="1" fill="hold">
                                          <p:stCondLst>
                                            <p:cond delay="0"/>
                                          </p:stCondLst>
                                        </p:cTn>
                                        <p:tgtEl>
                                          <p:spTgt spid="5178"/>
                                        </p:tgtEl>
                                        <p:attrNameLst>
                                          <p:attrName>style.visibility</p:attrName>
                                        </p:attrNameLst>
                                      </p:cBhvr>
                                      <p:to>
                                        <p:strVal val="visible"/>
                                      </p:to>
                                    </p:set>
                                    <p:animEffect transition="in" filter="blinds(horizontal)">
                                      <p:cBhvr>
                                        <p:cTn id="109" dur="500"/>
                                        <p:tgtEl>
                                          <p:spTgt spid="5178"/>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5199"/>
                                        </p:tgtEl>
                                        <p:attrNameLst>
                                          <p:attrName>style.visibility</p:attrName>
                                        </p:attrNameLst>
                                      </p:cBhvr>
                                      <p:to>
                                        <p:strVal val="visible"/>
                                      </p:to>
                                    </p:set>
                                    <p:animEffect transition="in" filter="blinds(horizontal)">
                                      <p:cBhvr>
                                        <p:cTn id="114" dur="500"/>
                                        <p:tgtEl>
                                          <p:spTgt spid="5199"/>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5198"/>
                                        </p:tgtEl>
                                        <p:attrNameLst>
                                          <p:attrName>style.visibility</p:attrName>
                                        </p:attrNameLst>
                                      </p:cBhvr>
                                      <p:to>
                                        <p:strVal val="visible"/>
                                      </p:to>
                                    </p:set>
                                    <p:animEffect transition="in" filter="blinds(horizontal)">
                                      <p:cBhvr>
                                        <p:cTn id="117" dur="500"/>
                                        <p:tgtEl>
                                          <p:spTgt spid="5198"/>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5192"/>
                                        </p:tgtEl>
                                        <p:attrNameLst>
                                          <p:attrName>style.visibility</p:attrName>
                                        </p:attrNameLst>
                                      </p:cBhvr>
                                      <p:to>
                                        <p:strVal val="visible"/>
                                      </p:to>
                                    </p:set>
                                    <p:animEffect transition="in" filter="blinds(horizontal)">
                                      <p:cBhvr>
                                        <p:cTn id="120" dur="500"/>
                                        <p:tgtEl>
                                          <p:spTgt spid="5192"/>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5193"/>
                                        </p:tgtEl>
                                        <p:attrNameLst>
                                          <p:attrName>style.visibility</p:attrName>
                                        </p:attrNameLst>
                                      </p:cBhvr>
                                      <p:to>
                                        <p:strVal val="visible"/>
                                      </p:to>
                                    </p:set>
                                    <p:animEffect transition="in" filter="blinds(horizontal)">
                                      <p:cBhvr>
                                        <p:cTn id="125" dur="500"/>
                                        <p:tgtEl>
                                          <p:spTgt spid="5193"/>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5194"/>
                                        </p:tgtEl>
                                        <p:attrNameLst>
                                          <p:attrName>style.visibility</p:attrName>
                                        </p:attrNameLst>
                                      </p:cBhvr>
                                      <p:to>
                                        <p:strVal val="visible"/>
                                      </p:to>
                                    </p:set>
                                    <p:animEffect transition="in" filter="blinds(horizontal)">
                                      <p:cBhvr>
                                        <p:cTn id="130" dur="500"/>
                                        <p:tgtEl>
                                          <p:spTgt spid="5194"/>
                                        </p:tgtEl>
                                      </p:cBhvr>
                                    </p:animEffect>
                                  </p:childTnLst>
                                </p:cTn>
                              </p:par>
                            </p:childTnLst>
                          </p:cTn>
                        </p:par>
                      </p:childTnLst>
                    </p:cTn>
                  </p:par>
                  <p:par>
                    <p:cTn id="131" fill="hold">
                      <p:stCondLst>
                        <p:cond delay="indefinite"/>
                      </p:stCondLst>
                      <p:childTnLst>
                        <p:par>
                          <p:cTn id="132" fill="hold">
                            <p:stCondLst>
                              <p:cond delay="0"/>
                            </p:stCondLst>
                            <p:childTnLst>
                              <p:par>
                                <p:cTn id="133" presetID="0" presetClass="path" presetSubtype="0" accel="50000" decel="50000" fill="hold" grpId="1" nodeType="clickEffect">
                                  <p:stCondLst>
                                    <p:cond delay="0"/>
                                  </p:stCondLst>
                                  <p:childTnLst>
                                    <p:animMotion origin="layout" path="M 0 0 L 0.10834 0 " pathEditMode="relative" ptsTypes="AA">
                                      <p:cBhvr>
                                        <p:cTn id="134" dur="2000" fill="hold"/>
                                        <p:tgtEl>
                                          <p:spTgt spid="5199"/>
                                        </p:tgtEl>
                                        <p:attrNameLst>
                                          <p:attrName>ppt_x</p:attrName>
                                          <p:attrName>ppt_y</p:attrName>
                                        </p:attrNameLst>
                                      </p:cBhvr>
                                    </p:animMotion>
                                  </p:childTnLst>
                                </p:cTn>
                              </p:par>
                              <p:par>
                                <p:cTn id="135" presetID="0" presetClass="path" presetSubtype="0" accel="50000" decel="50000" fill="hold" grpId="1" nodeType="withEffect">
                                  <p:stCondLst>
                                    <p:cond delay="0"/>
                                  </p:stCondLst>
                                  <p:childTnLst>
                                    <p:animMotion origin="layout" path="M -4.16667E-6 -5.17799E-7 C -0.02743 -0.02774 -0.05451 -0.05525 -0.07152 -0.05525 C -0.08871 -0.05478 -0.09774 -0.0074 -0.1026 0.00231 " pathEditMode="relative" rAng="0" ptsTypes="aaA">
                                      <p:cBhvr>
                                        <p:cTn id="136" dur="2000" fill="hold"/>
                                        <p:tgtEl>
                                          <p:spTgt spid="5198"/>
                                        </p:tgtEl>
                                        <p:attrNameLst>
                                          <p:attrName>ppt_x</p:attrName>
                                          <p:attrName>ppt_y</p:attrName>
                                        </p:attrNameLst>
                                      </p:cBhvr>
                                      <p:rCtr x="-5100" y="-2700"/>
                                    </p:animMotion>
                                  </p:childTnLst>
                                </p:cTn>
                              </p:par>
                              <p:par>
                                <p:cTn id="137" presetID="3" presetClass="exit" presetSubtype="10" fill="hold" grpId="1" nodeType="withEffect">
                                  <p:stCondLst>
                                    <p:cond delay="0"/>
                                  </p:stCondLst>
                                  <p:childTnLst>
                                    <p:animEffect transition="out" filter="blinds(horizontal)">
                                      <p:cBhvr>
                                        <p:cTn id="138" dur="500"/>
                                        <p:tgtEl>
                                          <p:spTgt spid="5193"/>
                                        </p:tgtEl>
                                      </p:cBhvr>
                                    </p:animEffect>
                                    <p:set>
                                      <p:cBhvr>
                                        <p:cTn id="139" dur="1" fill="hold">
                                          <p:stCondLst>
                                            <p:cond delay="499"/>
                                          </p:stCondLst>
                                        </p:cTn>
                                        <p:tgtEl>
                                          <p:spTgt spid="5193"/>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5200"/>
                                        </p:tgtEl>
                                        <p:attrNameLst>
                                          <p:attrName>style.visibility</p:attrName>
                                        </p:attrNameLst>
                                      </p:cBhvr>
                                      <p:to>
                                        <p:strVal val="visible"/>
                                      </p:to>
                                    </p:set>
                                    <p:animEffect transition="in" filter="blinds(horizontal)">
                                      <p:cBhvr>
                                        <p:cTn id="144" dur="500"/>
                                        <p:tgtEl>
                                          <p:spTgt spid="5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71" grpId="0"/>
      <p:bldP spid="5172" grpId="0"/>
      <p:bldP spid="5173" grpId="0"/>
      <p:bldP spid="5174" grpId="0"/>
      <p:bldP spid="5174" grpId="1"/>
      <p:bldP spid="5174" grpId="2"/>
      <p:bldP spid="5175" grpId="0"/>
      <p:bldP spid="5176" grpId="0"/>
      <p:bldP spid="5176" grpId="1"/>
      <p:bldP spid="5176" grpId="2"/>
      <p:bldP spid="5177" grpId="0"/>
      <p:bldP spid="5177" grpId="1"/>
      <p:bldP spid="5177" grpId="2"/>
      <p:bldP spid="5178" grpId="0"/>
      <p:bldP spid="5178" grpId="1"/>
      <p:bldP spid="5178" grpId="2"/>
      <p:bldP spid="5181" grpId="0"/>
      <p:bldP spid="5182" grpId="0"/>
      <p:bldP spid="5183" grpId="0"/>
      <p:bldP spid="5186" grpId="0"/>
      <p:bldP spid="5187" grpId="0"/>
      <p:bldP spid="5188" grpId="0"/>
      <p:bldP spid="5189" grpId="0"/>
      <p:bldP spid="5190" grpId="0"/>
      <p:bldP spid="5191" grpId="0"/>
      <p:bldP spid="5192" grpId="0"/>
      <p:bldP spid="5193" grpId="0"/>
      <p:bldP spid="5193" grpId="1"/>
      <p:bldP spid="5194" grpId="0"/>
      <p:bldP spid="5198" grpId="0"/>
      <p:bldP spid="5198" grpId="1"/>
      <p:bldP spid="5199" grpId="0"/>
      <p:bldP spid="5199" grpId="1"/>
      <p:bldP spid="520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descr="Blue tissue paper"/>
          <p:cNvSpPr/>
          <p:nvPr/>
        </p:nvSpPr>
        <p:spPr>
          <a:xfrm>
            <a:off x="76200" y="0"/>
            <a:ext cx="9144000" cy="6858000"/>
          </a:xfrm>
          <a:prstGeom prst="rect">
            <a:avLst/>
          </a:prstGeom>
          <a:blipFill rotWithShape="1">
            <a:blip r:embed="rId1"/>
          </a:blipFill>
          <a:ln w="9525" cap="flat" cmpd="sng">
            <a:solidFill>
              <a:schemeClr val="tx1"/>
            </a:solidFill>
            <a:prstDash val="solid"/>
            <a:miter/>
            <a:headEnd type="none" w="med" len="med"/>
            <a:tailEnd type="none" w="med" len="med"/>
          </a:ln>
        </p:spPr>
        <p:txBody>
          <a:bodyPr wrap="none" anchor="ctr" anchorCtr="0"/>
          <a:p>
            <a:pPr algn="ctr" eaLnBrk="1" hangingPunct="1"/>
            <a:endParaRPr lang="en-US" altLang="en-US" dirty="0">
              <a:latin typeface="Tahoma" panose="020B0604030504040204" pitchFamily="34" charset="0"/>
            </a:endParaRPr>
          </a:p>
        </p:txBody>
      </p:sp>
      <p:sp>
        <p:nvSpPr>
          <p:cNvPr id="8199" name="Text Box 7"/>
          <p:cNvSpPr txBox="1"/>
          <p:nvPr/>
        </p:nvSpPr>
        <p:spPr>
          <a:xfrm>
            <a:off x="0" y="304800"/>
            <a:ext cx="9144000" cy="923925"/>
          </a:xfrm>
          <a:prstGeom prst="rect">
            <a:avLst/>
          </a:prstGeom>
          <a:noFill/>
          <a:ln w="9525">
            <a:noFill/>
          </a:ln>
        </p:spPr>
        <p:txBody>
          <a:bodyPr>
            <a:spAutoFit/>
          </a:bodyPr>
          <a:p>
            <a:pPr eaLnBrk="1" hangingPunct="1">
              <a:spcBef>
                <a:spcPct val="50000"/>
              </a:spcBef>
            </a:pPr>
            <a:r>
              <a:rPr lang="en-US" altLang="en-US" b="1" dirty="0">
                <a:solidFill>
                  <a:srgbClr val="FF3300"/>
                </a:solidFill>
                <a:latin typeface="Tahoma" panose="020B0604030504040204" pitchFamily="34" charset="0"/>
              </a:rPr>
              <a:t>2. Một quỹ tiết kiệm ngày đầu nhận được 75 500 000 đồng, ngày thứ hai nhận được 86 950 000 đồng, ngày thứ ba nhận được 14 500 000 đồng. Hỏi cả ba ngày quỹ tiết kiệm đó nhận được bao nhiêu tiền?</a:t>
            </a:r>
            <a:endParaRPr lang="en-US" altLang="en-US" b="1" dirty="0">
              <a:solidFill>
                <a:srgbClr val="FF3300"/>
              </a:solidFill>
              <a:latin typeface="Tahoma" panose="020B0604030504040204" pitchFamily="34" charset="0"/>
            </a:endParaRPr>
          </a:p>
        </p:txBody>
      </p:sp>
      <p:sp>
        <p:nvSpPr>
          <p:cNvPr id="8200" name="Text Box 8"/>
          <p:cNvSpPr txBox="1"/>
          <p:nvPr/>
        </p:nvSpPr>
        <p:spPr>
          <a:xfrm>
            <a:off x="0" y="3048000"/>
            <a:ext cx="4648200" cy="1831975"/>
          </a:xfrm>
          <a:prstGeom prst="rect">
            <a:avLst/>
          </a:prstGeom>
          <a:noFill/>
          <a:ln w="9525">
            <a:noFill/>
          </a:ln>
        </p:spPr>
        <p:txBody>
          <a:bodyPr>
            <a:spAutoFit/>
          </a:bodyPr>
          <a:p>
            <a:pPr eaLnBrk="1" hangingPunct="1">
              <a:lnSpc>
                <a:spcPct val="80000"/>
              </a:lnSpc>
              <a:spcBef>
                <a:spcPct val="50000"/>
              </a:spcBef>
            </a:pPr>
            <a:r>
              <a:rPr lang="en-US" altLang="en-US" sz="1600" b="1" dirty="0">
                <a:solidFill>
                  <a:srgbClr val="FF3300"/>
                </a:solidFill>
                <a:latin typeface="Tahoma" panose="020B0604030504040204" pitchFamily="34" charset="0"/>
              </a:rPr>
              <a:t>Hai ngày đầu quỹ tiết kiệm nhận được số tiền là:</a:t>
            </a:r>
            <a:endParaRPr lang="en-US" altLang="en-US" sz="1600" b="1" dirty="0">
              <a:solidFill>
                <a:srgbClr val="FF3300"/>
              </a:solidFill>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75 500 000+86 950 000= 162 450 000 (đồng )</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Cả ba ngày quỹ tiết kiệm nhận được số tiền là:</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162 450 000+14 500 000= 176 950 000 (đồng )</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VnArial" pitchFamily="34" charset="0"/>
              </a:rPr>
              <a:t>                  §¸p sè</a:t>
            </a:r>
            <a:r>
              <a:rPr lang="en-US" altLang="en-US" sz="1600" dirty="0">
                <a:latin typeface="Tahoma" panose="020B0604030504040204" pitchFamily="34" charset="0"/>
              </a:rPr>
              <a:t>: </a:t>
            </a:r>
            <a:r>
              <a:rPr lang="en-US" altLang="en-US" sz="1600" b="1" dirty="0">
                <a:solidFill>
                  <a:srgbClr val="FF3300"/>
                </a:solidFill>
                <a:latin typeface="Tahoma" panose="020B0604030504040204" pitchFamily="34" charset="0"/>
              </a:rPr>
              <a:t>176 950 000</a:t>
            </a:r>
            <a:r>
              <a:rPr lang="en-US" altLang="en-US" sz="1600" dirty="0">
                <a:solidFill>
                  <a:srgbClr val="FF3300"/>
                </a:solidFill>
                <a:latin typeface="Tahoma" panose="020B0604030504040204" pitchFamily="34" charset="0"/>
              </a:rPr>
              <a:t> đồng</a:t>
            </a:r>
            <a:endParaRPr lang="en-US" altLang="en-US" sz="1600" dirty="0">
              <a:solidFill>
                <a:srgbClr val="FF3300"/>
              </a:solidFill>
              <a:latin typeface="Tahoma" panose="020B0604030504040204" pitchFamily="34" charset="0"/>
            </a:endParaRPr>
          </a:p>
        </p:txBody>
      </p:sp>
      <p:sp>
        <p:nvSpPr>
          <p:cNvPr id="8201" name="Text Box 9"/>
          <p:cNvSpPr txBox="1"/>
          <p:nvPr/>
        </p:nvSpPr>
        <p:spPr>
          <a:xfrm>
            <a:off x="4648200" y="3124200"/>
            <a:ext cx="4495800" cy="1831975"/>
          </a:xfrm>
          <a:prstGeom prst="rect">
            <a:avLst/>
          </a:prstGeom>
          <a:noFill/>
          <a:ln w="9525">
            <a:noFill/>
          </a:ln>
        </p:spPr>
        <p:txBody>
          <a:bodyPr>
            <a:spAutoFit/>
          </a:bodyPr>
          <a:p>
            <a:pPr algn="ctr" eaLnBrk="1" hangingPunct="1">
              <a:lnSpc>
                <a:spcPct val="80000"/>
              </a:lnSpc>
              <a:spcBef>
                <a:spcPct val="50000"/>
              </a:spcBef>
            </a:pPr>
            <a:r>
              <a:rPr lang="en-US" altLang="en-US" sz="1600" b="1" dirty="0">
                <a:solidFill>
                  <a:srgbClr val="FF3300"/>
                </a:solidFill>
                <a:latin typeface="Tahoma" panose="020B0604030504040204" pitchFamily="34" charset="0"/>
              </a:rPr>
              <a:t>Ngày thứ nhất và ngày thứ ba quỹ tiết kiệm nhận được số tiền là:</a:t>
            </a:r>
            <a:endParaRPr lang="en-US" altLang="en-US" sz="1600" b="1" dirty="0">
              <a:solidFill>
                <a:srgbClr val="FF3300"/>
              </a:solidFill>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75 500 000+14 500 000= 90 000 000 (</a:t>
            </a:r>
            <a:r>
              <a:rPr lang="en-US" altLang="en-US" dirty="0">
                <a:latin typeface="Tahoma" panose="020B0604030504040204" pitchFamily="34" charset="0"/>
              </a:rPr>
              <a:t>đ</a:t>
            </a:r>
            <a:r>
              <a:rPr lang="en-US" altLang="en-US" sz="1600" dirty="0">
                <a:latin typeface="Tahoma" panose="020B0604030504040204" pitchFamily="34" charset="0"/>
              </a:rPr>
              <a:t>ồng)</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Cả ba ngày quỹ tiết kiệm nhận được số tiền là:</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90 000 000+86 950 000= 176 950 000 (đồng )</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 </a:t>
            </a:r>
            <a:r>
              <a:rPr lang="en-US" altLang="en-US" dirty="0">
                <a:latin typeface=".VnArial" pitchFamily="34" charset="0"/>
              </a:rPr>
              <a:t>§¸p sè</a:t>
            </a:r>
            <a:r>
              <a:rPr lang="en-US" altLang="en-US" dirty="0">
                <a:latin typeface="Tahoma" panose="020B0604030504040204" pitchFamily="34" charset="0"/>
              </a:rPr>
              <a:t> </a:t>
            </a:r>
            <a:r>
              <a:rPr lang="en-US" altLang="en-US" sz="1600" dirty="0">
                <a:latin typeface="Tahoma" panose="020B0604030504040204" pitchFamily="34" charset="0"/>
              </a:rPr>
              <a:t>: </a:t>
            </a:r>
            <a:r>
              <a:rPr lang="en-US" altLang="en-US" sz="1600" b="1" dirty="0">
                <a:solidFill>
                  <a:srgbClr val="FF3300"/>
                </a:solidFill>
                <a:latin typeface="Tahoma" panose="020B0604030504040204" pitchFamily="34" charset="0"/>
              </a:rPr>
              <a:t>176 950 000 đồng</a:t>
            </a:r>
            <a:endParaRPr lang="en-US" altLang="en-US" sz="1600" b="1" dirty="0">
              <a:solidFill>
                <a:srgbClr val="FF3300"/>
              </a:solidFill>
              <a:latin typeface="Tahoma" panose="020B0604030504040204" pitchFamily="34" charset="0"/>
            </a:endParaRPr>
          </a:p>
        </p:txBody>
      </p:sp>
      <p:sp>
        <p:nvSpPr>
          <p:cNvPr id="8202" name="Text Box 10"/>
          <p:cNvSpPr txBox="1"/>
          <p:nvPr/>
        </p:nvSpPr>
        <p:spPr>
          <a:xfrm>
            <a:off x="2133600" y="1219200"/>
            <a:ext cx="3810000" cy="1252538"/>
          </a:xfrm>
          <a:prstGeom prst="rect">
            <a:avLst/>
          </a:prstGeom>
          <a:noFill/>
          <a:ln w="9525">
            <a:noFill/>
          </a:ln>
        </p:spPr>
        <p:txBody>
          <a:bodyPr>
            <a:spAutoFit/>
          </a:bodyPr>
          <a:p>
            <a:pPr algn="ctr" eaLnBrk="1" hangingPunct="1">
              <a:lnSpc>
                <a:spcPct val="85000"/>
              </a:lnSpc>
              <a:spcBef>
                <a:spcPct val="50000"/>
              </a:spcBef>
            </a:pPr>
            <a:r>
              <a:rPr lang="en-US" altLang="en-US" sz="1600" b="1" u="sng" dirty="0">
                <a:latin typeface="Tahoma" panose="020B0604030504040204" pitchFamily="34" charset="0"/>
              </a:rPr>
              <a:t>Tóm tắt</a:t>
            </a:r>
            <a:endParaRPr lang="en-US" altLang="en-US" sz="1600" b="1" u="sng" dirty="0">
              <a:latin typeface="Tahoma" panose="020B0604030504040204" pitchFamily="34" charset="0"/>
            </a:endParaRPr>
          </a:p>
          <a:p>
            <a:pPr eaLnBrk="1" hangingPunct="1">
              <a:lnSpc>
                <a:spcPct val="80000"/>
              </a:lnSpc>
              <a:spcBef>
                <a:spcPct val="50000"/>
              </a:spcBef>
            </a:pPr>
            <a:r>
              <a:rPr lang="en-US" altLang="en-US" sz="1600" b="1" dirty="0">
                <a:solidFill>
                  <a:schemeClr val="accent2"/>
                </a:solidFill>
                <a:latin typeface="Tahoma" panose="020B0604030504040204" pitchFamily="34" charset="0"/>
              </a:rPr>
              <a:t>Ngày đầu:      75 500 000 đồng</a:t>
            </a:r>
            <a:endParaRPr lang="en-US" altLang="en-US" sz="1600" b="1" dirty="0">
              <a:solidFill>
                <a:schemeClr val="accent2"/>
              </a:solidFill>
              <a:latin typeface="Tahoma" panose="020B0604030504040204" pitchFamily="34" charset="0"/>
            </a:endParaRPr>
          </a:p>
          <a:p>
            <a:pPr eaLnBrk="1" hangingPunct="1">
              <a:lnSpc>
                <a:spcPct val="80000"/>
              </a:lnSpc>
              <a:spcBef>
                <a:spcPct val="50000"/>
              </a:spcBef>
            </a:pPr>
            <a:r>
              <a:rPr lang="en-US" altLang="en-US" sz="1600" b="1" dirty="0">
                <a:solidFill>
                  <a:schemeClr val="accent2"/>
                </a:solidFill>
                <a:latin typeface="Tahoma" panose="020B0604030504040204" pitchFamily="34" charset="0"/>
              </a:rPr>
              <a:t>Ngày thứ hai: 86 950 000 đồng             </a:t>
            </a:r>
            <a:endParaRPr lang="en-US" altLang="en-US" sz="1600" b="1" dirty="0">
              <a:solidFill>
                <a:schemeClr val="accent2"/>
              </a:solidFill>
              <a:latin typeface="Tahoma" panose="020B0604030504040204" pitchFamily="34" charset="0"/>
            </a:endParaRPr>
          </a:p>
          <a:p>
            <a:pPr eaLnBrk="1" hangingPunct="1">
              <a:lnSpc>
                <a:spcPct val="80000"/>
              </a:lnSpc>
              <a:spcBef>
                <a:spcPct val="50000"/>
              </a:spcBef>
            </a:pPr>
            <a:r>
              <a:rPr lang="en-US" altLang="en-US" sz="1600" b="1" dirty="0">
                <a:solidFill>
                  <a:schemeClr val="accent2"/>
                </a:solidFill>
                <a:latin typeface="Tahoma" panose="020B0604030504040204" pitchFamily="34" charset="0"/>
              </a:rPr>
              <a:t>Ngày thứ ba:  14 500 000 đồng</a:t>
            </a:r>
            <a:endParaRPr lang="en-US" altLang="en-US" sz="1600" b="1" dirty="0">
              <a:solidFill>
                <a:schemeClr val="accent2"/>
              </a:solidFill>
              <a:latin typeface="Tahoma" panose="020B0604030504040204" pitchFamily="34" charset="0"/>
            </a:endParaRPr>
          </a:p>
        </p:txBody>
      </p:sp>
      <p:sp>
        <p:nvSpPr>
          <p:cNvPr id="8203" name="AutoShape 11"/>
          <p:cNvSpPr/>
          <p:nvPr/>
        </p:nvSpPr>
        <p:spPr>
          <a:xfrm>
            <a:off x="5410200" y="1631950"/>
            <a:ext cx="228600" cy="958850"/>
          </a:xfrm>
          <a:prstGeom prst="rightBrace">
            <a:avLst>
              <a:gd name="adj1" fmla="val 34953"/>
              <a:gd name="adj2" fmla="val 50000"/>
            </a:avLst>
          </a:prstGeom>
          <a:noFill/>
          <a:ln w="9525" cap="flat" cmpd="sng">
            <a:solidFill>
              <a:schemeClr val="tx1"/>
            </a:solidFill>
            <a:prstDash val="solid"/>
            <a:headEnd type="none" w="med" len="med"/>
            <a:tailEnd type="none" w="med" len="med"/>
          </a:ln>
        </p:spPr>
        <p:txBody>
          <a:bodyPr wrap="none" anchor="ctr" anchorCtr="0"/>
          <a:p>
            <a:pPr eaLnBrk="1" hangingPunct="1"/>
            <a:endParaRPr lang="en-US" altLang="en-US" dirty="0">
              <a:latin typeface="Tahoma" panose="020B0604030504040204" pitchFamily="34" charset="0"/>
            </a:endParaRPr>
          </a:p>
        </p:txBody>
      </p:sp>
      <p:sp>
        <p:nvSpPr>
          <p:cNvPr id="8204" name="Text Box 12"/>
          <p:cNvSpPr txBox="1"/>
          <p:nvPr/>
        </p:nvSpPr>
        <p:spPr>
          <a:xfrm>
            <a:off x="5638800" y="1828800"/>
            <a:ext cx="1143000" cy="366713"/>
          </a:xfrm>
          <a:prstGeom prst="rect">
            <a:avLst/>
          </a:prstGeom>
          <a:noFill/>
          <a:ln w="9525">
            <a:noFill/>
          </a:ln>
        </p:spPr>
        <p:txBody>
          <a:bodyPr>
            <a:spAutoFit/>
          </a:bodyPr>
          <a:p>
            <a:pPr algn="ctr" eaLnBrk="1" hangingPunct="1">
              <a:spcBef>
                <a:spcPct val="50000"/>
              </a:spcBef>
            </a:pPr>
            <a:r>
              <a:rPr lang="en-US" altLang="en-US" dirty="0">
                <a:latin typeface="Tahoma" panose="020B0604030504040204" pitchFamily="34" charset="0"/>
              </a:rPr>
              <a:t>? đồng</a:t>
            </a:r>
            <a:endParaRPr lang="en-US" altLang="en-US" dirty="0">
              <a:latin typeface="Tahoma" panose="020B0604030504040204" pitchFamily="34" charset="0"/>
            </a:endParaRPr>
          </a:p>
        </p:txBody>
      </p:sp>
      <p:sp>
        <p:nvSpPr>
          <p:cNvPr id="8205" name="Line 13"/>
          <p:cNvSpPr/>
          <p:nvPr/>
        </p:nvSpPr>
        <p:spPr>
          <a:xfrm>
            <a:off x="4572000" y="3124200"/>
            <a:ext cx="0" cy="1600200"/>
          </a:xfrm>
          <a:prstGeom prst="line">
            <a:avLst/>
          </a:prstGeom>
          <a:ln w="9525" cap="flat" cmpd="sng">
            <a:solidFill>
              <a:schemeClr val="tx1"/>
            </a:solidFill>
            <a:prstDash val="solid"/>
            <a:headEnd type="none" w="med" len="med"/>
            <a:tailEnd type="none" w="med" len="med"/>
          </a:ln>
        </p:spPr>
      </p:sp>
      <p:sp>
        <p:nvSpPr>
          <p:cNvPr id="8206" name="Text Box 14"/>
          <p:cNvSpPr txBox="1"/>
          <p:nvPr/>
        </p:nvSpPr>
        <p:spPr>
          <a:xfrm>
            <a:off x="1752600" y="2590800"/>
            <a:ext cx="1295400" cy="366713"/>
          </a:xfrm>
          <a:prstGeom prst="rect">
            <a:avLst/>
          </a:prstGeom>
          <a:noFill/>
          <a:ln w="9525">
            <a:noFill/>
          </a:ln>
        </p:spPr>
        <p:txBody>
          <a:bodyPr>
            <a:spAutoFit/>
          </a:bodyPr>
          <a:p>
            <a:pPr eaLnBrk="1" hangingPunct="1">
              <a:spcBef>
                <a:spcPct val="50000"/>
              </a:spcBef>
            </a:pPr>
            <a:r>
              <a:rPr lang="en-US" altLang="en-US" i="1" u="sng" dirty="0">
                <a:solidFill>
                  <a:srgbClr val="CC00FF"/>
                </a:solidFill>
                <a:latin typeface="Tahoma" panose="020B0604030504040204" pitchFamily="34" charset="0"/>
              </a:rPr>
              <a:t>Cách 1</a:t>
            </a:r>
            <a:endParaRPr lang="en-US" altLang="en-US" i="1" u="sng" dirty="0">
              <a:solidFill>
                <a:srgbClr val="CC00FF"/>
              </a:solidFill>
              <a:latin typeface="Tahoma" panose="020B0604030504040204" pitchFamily="34" charset="0"/>
            </a:endParaRPr>
          </a:p>
        </p:txBody>
      </p:sp>
      <p:sp>
        <p:nvSpPr>
          <p:cNvPr id="8207" name="Text Box 15"/>
          <p:cNvSpPr txBox="1"/>
          <p:nvPr/>
        </p:nvSpPr>
        <p:spPr>
          <a:xfrm>
            <a:off x="6477000" y="2667000"/>
            <a:ext cx="1295400" cy="366713"/>
          </a:xfrm>
          <a:prstGeom prst="rect">
            <a:avLst/>
          </a:prstGeom>
          <a:noFill/>
          <a:ln w="9525">
            <a:noFill/>
          </a:ln>
        </p:spPr>
        <p:txBody>
          <a:bodyPr>
            <a:spAutoFit/>
          </a:bodyPr>
          <a:p>
            <a:pPr eaLnBrk="1" hangingPunct="1">
              <a:spcBef>
                <a:spcPct val="50000"/>
              </a:spcBef>
            </a:pPr>
            <a:r>
              <a:rPr lang="en-US" altLang="en-US" i="1" u="sng" dirty="0">
                <a:solidFill>
                  <a:srgbClr val="CC00FF"/>
                </a:solidFill>
                <a:latin typeface="Tahoma" panose="020B0604030504040204" pitchFamily="34" charset="0"/>
              </a:rPr>
              <a:t>Cách 2</a:t>
            </a:r>
            <a:endParaRPr lang="en-US" altLang="en-US" i="1" u="sng" dirty="0">
              <a:solidFill>
                <a:srgbClr val="CC00FF"/>
              </a:solidFill>
              <a:latin typeface="Tahoma" panose="020B0604030504040204" pitchFamily="34" charset="0"/>
            </a:endParaRPr>
          </a:p>
        </p:txBody>
      </p:sp>
      <p:sp>
        <p:nvSpPr>
          <p:cNvPr id="8209" name="Text Box 17"/>
          <p:cNvSpPr txBox="1"/>
          <p:nvPr/>
        </p:nvSpPr>
        <p:spPr>
          <a:xfrm>
            <a:off x="1752600" y="5184775"/>
            <a:ext cx="6553200" cy="1636713"/>
          </a:xfrm>
          <a:prstGeom prst="rect">
            <a:avLst/>
          </a:prstGeom>
          <a:noFill/>
          <a:ln w="9525">
            <a:noFill/>
          </a:ln>
        </p:spPr>
        <p:txBody>
          <a:bodyPr>
            <a:spAutoFit/>
          </a:bodyPr>
          <a:p>
            <a:pPr algn="ctr" eaLnBrk="1" hangingPunct="1">
              <a:lnSpc>
                <a:spcPct val="80000"/>
              </a:lnSpc>
              <a:spcBef>
                <a:spcPct val="50000"/>
              </a:spcBef>
            </a:pPr>
            <a:r>
              <a:rPr lang="en-US" altLang="en-US" sz="1600" b="1" dirty="0">
                <a:solidFill>
                  <a:srgbClr val="FF3300"/>
                </a:solidFill>
                <a:latin typeface="Tahoma" panose="020B0604030504040204" pitchFamily="34" charset="0"/>
              </a:rPr>
              <a:t>Hai ngày sau quỹ tiết kiệm nhận được số tiền là:</a:t>
            </a:r>
            <a:endParaRPr lang="en-US" altLang="en-US" sz="1600" b="1" dirty="0">
              <a:solidFill>
                <a:srgbClr val="FF3300"/>
              </a:solidFill>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86 950 000 +14 500 000 = 101 450 000 (</a:t>
            </a:r>
            <a:r>
              <a:rPr lang="en-US" altLang="en-US" dirty="0">
                <a:latin typeface="Tahoma" panose="020B0604030504040204" pitchFamily="34" charset="0"/>
              </a:rPr>
              <a:t>đ</a:t>
            </a:r>
            <a:r>
              <a:rPr lang="en-US" altLang="en-US" sz="1600" dirty="0">
                <a:latin typeface="Tahoma" panose="020B0604030504040204" pitchFamily="34" charset="0"/>
              </a:rPr>
              <a:t>ồng )</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Cả ba ngày quỹ tiết kiệm nhận được số tiền là:</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dirty="0">
                <a:latin typeface="Tahoma" panose="020B0604030504040204" pitchFamily="34" charset="0"/>
              </a:rPr>
              <a:t>101 450 000+ 75 500 000= 176 950 000 (đồng )</a:t>
            </a:r>
            <a:endParaRPr lang="en-US" altLang="en-US" sz="1600" dirty="0">
              <a:latin typeface="Tahoma" panose="020B0604030504040204" pitchFamily="34" charset="0"/>
            </a:endParaRPr>
          </a:p>
          <a:p>
            <a:pPr algn="ctr" eaLnBrk="1" hangingPunct="1">
              <a:lnSpc>
                <a:spcPct val="80000"/>
              </a:lnSpc>
              <a:spcBef>
                <a:spcPct val="50000"/>
              </a:spcBef>
            </a:pPr>
            <a:r>
              <a:rPr lang="en-US" altLang="en-US" sz="1600" b="1" dirty="0">
                <a:latin typeface=".VnArial" pitchFamily="34" charset="0"/>
              </a:rPr>
              <a:t>                  Đ¸p sè</a:t>
            </a:r>
            <a:r>
              <a:rPr lang="en-US" altLang="en-US" sz="1600" dirty="0">
                <a:latin typeface="Tahoma" panose="020B0604030504040204" pitchFamily="34" charset="0"/>
              </a:rPr>
              <a:t>: </a:t>
            </a:r>
            <a:r>
              <a:rPr lang="en-US" altLang="en-US" sz="1600" b="1" dirty="0">
                <a:solidFill>
                  <a:srgbClr val="FF3300"/>
                </a:solidFill>
                <a:latin typeface="Tahoma" panose="020B0604030504040204" pitchFamily="34" charset="0"/>
              </a:rPr>
              <a:t>176 950 000</a:t>
            </a:r>
            <a:r>
              <a:rPr lang="en-US" altLang="en-US" b="1" dirty="0">
                <a:solidFill>
                  <a:srgbClr val="FF3300"/>
                </a:solidFill>
                <a:latin typeface="Tahoma" panose="020B0604030504040204" pitchFamily="34" charset="0"/>
              </a:rPr>
              <a:t> đồng</a:t>
            </a:r>
            <a:endParaRPr lang="en-US" altLang="en-US" b="1" dirty="0">
              <a:solidFill>
                <a:srgbClr val="FF3300"/>
              </a:solidFill>
              <a:latin typeface="Tahoma" panose="020B0604030504040204" pitchFamily="34" charset="0"/>
            </a:endParaRPr>
          </a:p>
        </p:txBody>
      </p:sp>
      <p:sp>
        <p:nvSpPr>
          <p:cNvPr id="8210" name="Text Box 18"/>
          <p:cNvSpPr txBox="1"/>
          <p:nvPr/>
        </p:nvSpPr>
        <p:spPr>
          <a:xfrm>
            <a:off x="4191000" y="4876800"/>
            <a:ext cx="1295400" cy="366713"/>
          </a:xfrm>
          <a:prstGeom prst="rect">
            <a:avLst/>
          </a:prstGeom>
          <a:noFill/>
          <a:ln w="9525">
            <a:noFill/>
          </a:ln>
        </p:spPr>
        <p:txBody>
          <a:bodyPr>
            <a:spAutoFit/>
          </a:bodyPr>
          <a:p>
            <a:pPr eaLnBrk="1" hangingPunct="1">
              <a:spcBef>
                <a:spcPct val="50000"/>
              </a:spcBef>
            </a:pPr>
            <a:r>
              <a:rPr lang="en-US" altLang="en-US" i="1" u="sng" dirty="0">
                <a:solidFill>
                  <a:srgbClr val="CC00FF"/>
                </a:solidFill>
                <a:latin typeface="Tahoma" panose="020B0604030504040204" pitchFamily="34" charset="0"/>
              </a:rPr>
              <a:t>Cách 3</a:t>
            </a:r>
            <a:endParaRPr lang="en-US" altLang="en-US" i="1" u="sng" dirty="0">
              <a:solidFill>
                <a:srgbClr val="CC00FF"/>
              </a:solidFill>
              <a:latin typeface="Tahoma" panose="020B0604030504040204" pitchFamily="34" charset="0"/>
            </a:endParaRPr>
          </a:p>
        </p:txBody>
      </p:sp>
      <p:sp>
        <p:nvSpPr>
          <p:cNvPr id="8211" name="Text Box 19"/>
          <p:cNvSpPr txBox="1"/>
          <p:nvPr/>
        </p:nvSpPr>
        <p:spPr>
          <a:xfrm>
            <a:off x="3810000" y="2438400"/>
            <a:ext cx="1066800" cy="723900"/>
          </a:xfrm>
          <a:prstGeom prst="rect">
            <a:avLst/>
          </a:prstGeom>
          <a:noFill/>
          <a:ln w="9525">
            <a:noFill/>
          </a:ln>
        </p:spPr>
        <p:txBody>
          <a:bodyPr>
            <a:spAutoFit/>
          </a:bodyPr>
          <a:p>
            <a:pPr algn="ctr" eaLnBrk="1" hangingPunct="1">
              <a:lnSpc>
                <a:spcPct val="80000"/>
              </a:lnSpc>
              <a:spcBef>
                <a:spcPct val="50000"/>
              </a:spcBef>
            </a:pPr>
            <a:r>
              <a:rPr lang="en-US" altLang="en-US" b="1" u="sng" dirty="0">
                <a:latin typeface="Tahoma" panose="020B0604030504040204" pitchFamily="34" charset="0"/>
              </a:rPr>
              <a:t>Giải</a:t>
            </a:r>
            <a:r>
              <a:rPr lang="en-US" altLang="en-US" dirty="0">
                <a:latin typeface="Tahoma" panose="020B0604030504040204" pitchFamily="34" charset="0"/>
              </a:rPr>
              <a:t> </a:t>
            </a:r>
            <a:endParaRPr lang="en-US" altLang="en-US" dirty="0">
              <a:latin typeface="Tahoma" panose="020B0604030504040204" pitchFamily="34" charset="0"/>
            </a:endParaRPr>
          </a:p>
          <a:p>
            <a:pPr eaLnBrk="1" hangingPunct="1">
              <a:spcBef>
                <a:spcPct val="50000"/>
              </a:spcBef>
            </a:pPr>
            <a:endParaRPr lang="en-US" altLang="en-US" dirty="0">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9">
                                            <p:txEl>
                                              <p:charRg st="0" end="194"/>
                                            </p:txEl>
                                          </p:spTgt>
                                        </p:tgtEl>
                                        <p:attrNameLst>
                                          <p:attrName>style.visibility</p:attrName>
                                        </p:attrNameLst>
                                      </p:cBhvr>
                                      <p:to>
                                        <p:strVal val="visible"/>
                                      </p:to>
                                    </p:set>
                                    <p:animEffect transition="in" filter="blinds(horizontal)">
                                      <p:cBhvr>
                                        <p:cTn id="7" dur="500"/>
                                        <p:tgtEl>
                                          <p:spTgt spid="8199">
                                            <p:txEl>
                                              <p:charRg st="0" end="19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202">
                                            <p:txEl>
                                              <p:charRg st="0" end="8"/>
                                            </p:txEl>
                                          </p:spTgt>
                                        </p:tgtEl>
                                        <p:attrNameLst>
                                          <p:attrName>style.visibility</p:attrName>
                                        </p:attrNameLst>
                                      </p:cBhvr>
                                      <p:to>
                                        <p:strVal val="visible"/>
                                      </p:to>
                                    </p:set>
                                    <p:animEffect transition="in" filter="blinds(horizontal)">
                                      <p:cBhvr>
                                        <p:cTn id="12" dur="500"/>
                                        <p:tgtEl>
                                          <p:spTgt spid="8202">
                                            <p:txEl>
                                              <p:charRg st="0"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202">
                                            <p:txEl>
                                              <p:charRg st="8" end="39"/>
                                            </p:txEl>
                                          </p:spTgt>
                                        </p:tgtEl>
                                        <p:attrNameLst>
                                          <p:attrName>style.visibility</p:attrName>
                                        </p:attrNameLst>
                                      </p:cBhvr>
                                      <p:to>
                                        <p:strVal val="visible"/>
                                      </p:to>
                                    </p:set>
                                    <p:animEffect transition="in" filter="blinds(horizontal)">
                                      <p:cBhvr>
                                        <p:cTn id="17" dur="500"/>
                                        <p:tgtEl>
                                          <p:spTgt spid="8202">
                                            <p:txEl>
                                              <p:charRg st="8" end="3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202">
                                            <p:txEl>
                                              <p:charRg st="39" end="82"/>
                                            </p:txEl>
                                          </p:spTgt>
                                        </p:tgtEl>
                                        <p:attrNameLst>
                                          <p:attrName>style.visibility</p:attrName>
                                        </p:attrNameLst>
                                      </p:cBhvr>
                                      <p:to>
                                        <p:strVal val="visible"/>
                                      </p:to>
                                    </p:set>
                                    <p:animEffect transition="in" filter="blinds(horizontal)">
                                      <p:cBhvr>
                                        <p:cTn id="22" dur="500"/>
                                        <p:tgtEl>
                                          <p:spTgt spid="8202">
                                            <p:txEl>
                                              <p:charRg st="39" end="8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202">
                                            <p:txEl>
                                              <p:charRg st="82" end="112"/>
                                            </p:txEl>
                                          </p:spTgt>
                                        </p:tgtEl>
                                        <p:attrNameLst>
                                          <p:attrName>style.visibility</p:attrName>
                                        </p:attrNameLst>
                                      </p:cBhvr>
                                      <p:to>
                                        <p:strVal val="visible"/>
                                      </p:to>
                                    </p:set>
                                    <p:animEffect transition="in" filter="blinds(horizontal)">
                                      <p:cBhvr>
                                        <p:cTn id="27" dur="500"/>
                                        <p:tgtEl>
                                          <p:spTgt spid="8202">
                                            <p:txEl>
                                              <p:charRg st="82" end="1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203"/>
                                        </p:tgtEl>
                                        <p:attrNameLst>
                                          <p:attrName>style.visibility</p:attrName>
                                        </p:attrNameLst>
                                      </p:cBhvr>
                                      <p:to>
                                        <p:strVal val="visible"/>
                                      </p:to>
                                    </p:set>
                                    <p:animEffect transition="in" filter="blinds(horizontal)">
                                      <p:cBhvr>
                                        <p:cTn id="32" dur="500"/>
                                        <p:tgtEl>
                                          <p:spTgt spid="820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204"/>
                                        </p:tgtEl>
                                        <p:attrNameLst>
                                          <p:attrName>style.visibility</p:attrName>
                                        </p:attrNameLst>
                                      </p:cBhvr>
                                      <p:to>
                                        <p:strVal val="visible"/>
                                      </p:to>
                                    </p:set>
                                    <p:animEffect transition="in" filter="blinds(horizontal)">
                                      <p:cBhvr>
                                        <p:cTn id="37" dur="500"/>
                                        <p:tgtEl>
                                          <p:spTgt spid="820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211"/>
                                        </p:tgtEl>
                                        <p:attrNameLst>
                                          <p:attrName>style.visibility</p:attrName>
                                        </p:attrNameLst>
                                      </p:cBhvr>
                                      <p:to>
                                        <p:strVal val="visible"/>
                                      </p:to>
                                    </p:set>
                                    <p:animEffect transition="in" filter="blinds(horizontal)">
                                      <p:cBhvr>
                                        <p:cTn id="42" dur="500"/>
                                        <p:tgtEl>
                                          <p:spTgt spid="82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206"/>
                                        </p:tgtEl>
                                        <p:attrNameLst>
                                          <p:attrName>style.visibility</p:attrName>
                                        </p:attrNameLst>
                                      </p:cBhvr>
                                      <p:to>
                                        <p:strVal val="visible"/>
                                      </p:to>
                                    </p:set>
                                    <p:animEffect transition="in" filter="blinds(horizontal)">
                                      <p:cBhvr>
                                        <p:cTn id="47" dur="500"/>
                                        <p:tgtEl>
                                          <p:spTgt spid="820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200"/>
                                        </p:tgtEl>
                                        <p:attrNameLst>
                                          <p:attrName>style.visibility</p:attrName>
                                        </p:attrNameLst>
                                      </p:cBhvr>
                                      <p:to>
                                        <p:strVal val="visible"/>
                                      </p:to>
                                    </p:set>
                                    <p:animEffect transition="in" filter="blinds(horizontal)">
                                      <p:cBhvr>
                                        <p:cTn id="52" dur="500"/>
                                        <p:tgtEl>
                                          <p:spTgt spid="820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8205"/>
                                        </p:tgtEl>
                                        <p:attrNameLst>
                                          <p:attrName>style.visibility</p:attrName>
                                        </p:attrNameLst>
                                      </p:cBhvr>
                                      <p:to>
                                        <p:strVal val="visible"/>
                                      </p:to>
                                    </p:set>
                                    <p:animEffect transition="in" filter="blinds(horizontal)">
                                      <p:cBhvr>
                                        <p:cTn id="57" dur="500"/>
                                        <p:tgtEl>
                                          <p:spTgt spid="820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207"/>
                                        </p:tgtEl>
                                        <p:attrNameLst>
                                          <p:attrName>style.visibility</p:attrName>
                                        </p:attrNameLst>
                                      </p:cBhvr>
                                      <p:to>
                                        <p:strVal val="visible"/>
                                      </p:to>
                                    </p:set>
                                    <p:animEffect transition="in" filter="blinds(horizontal)">
                                      <p:cBhvr>
                                        <p:cTn id="62" dur="500"/>
                                        <p:tgtEl>
                                          <p:spTgt spid="820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8201"/>
                                        </p:tgtEl>
                                        <p:attrNameLst>
                                          <p:attrName>style.visibility</p:attrName>
                                        </p:attrNameLst>
                                      </p:cBhvr>
                                      <p:to>
                                        <p:strVal val="visible"/>
                                      </p:to>
                                    </p:set>
                                    <p:animEffect transition="in" filter="blinds(horizontal)">
                                      <p:cBhvr>
                                        <p:cTn id="67" dur="500"/>
                                        <p:tgtEl>
                                          <p:spTgt spid="8201"/>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8210"/>
                                        </p:tgtEl>
                                        <p:attrNameLst>
                                          <p:attrName>style.visibility</p:attrName>
                                        </p:attrNameLst>
                                      </p:cBhvr>
                                      <p:to>
                                        <p:strVal val="visible"/>
                                      </p:to>
                                    </p:set>
                                    <p:animEffect transition="in" filter="blinds(horizontal)">
                                      <p:cBhvr>
                                        <p:cTn id="72" dur="500"/>
                                        <p:tgtEl>
                                          <p:spTgt spid="821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8209">
                                            <p:txEl>
                                              <p:charRg st="0" end="49"/>
                                            </p:txEl>
                                          </p:spTgt>
                                        </p:tgtEl>
                                        <p:attrNameLst>
                                          <p:attrName>style.visibility</p:attrName>
                                        </p:attrNameLst>
                                      </p:cBhvr>
                                      <p:to>
                                        <p:strVal val="visible"/>
                                      </p:to>
                                    </p:set>
                                    <p:animEffect transition="in" filter="blinds(horizontal)">
                                      <p:cBhvr>
                                        <p:cTn id="77" dur="500"/>
                                        <p:tgtEl>
                                          <p:spTgt spid="8209">
                                            <p:txEl>
                                              <p:charRg st="0" end="49"/>
                                            </p:txEl>
                                          </p:spTgt>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8209">
                                            <p:txEl>
                                              <p:charRg st="49" end="94"/>
                                            </p:txEl>
                                          </p:spTgt>
                                        </p:tgtEl>
                                        <p:attrNameLst>
                                          <p:attrName>style.visibility</p:attrName>
                                        </p:attrNameLst>
                                      </p:cBhvr>
                                      <p:to>
                                        <p:strVal val="visible"/>
                                      </p:to>
                                    </p:set>
                                    <p:animEffect transition="in" filter="blinds(horizontal)">
                                      <p:cBhvr>
                                        <p:cTn id="80" dur="500"/>
                                        <p:tgtEl>
                                          <p:spTgt spid="8209">
                                            <p:txEl>
                                              <p:charRg st="49" end="94"/>
                                            </p:txEl>
                                          </p:spTgt>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8209">
                                            <p:txEl>
                                              <p:charRg st="94" end="141"/>
                                            </p:txEl>
                                          </p:spTgt>
                                        </p:tgtEl>
                                        <p:attrNameLst>
                                          <p:attrName>style.visibility</p:attrName>
                                        </p:attrNameLst>
                                      </p:cBhvr>
                                      <p:to>
                                        <p:strVal val="visible"/>
                                      </p:to>
                                    </p:set>
                                    <p:animEffect transition="in" filter="blinds(horizontal)">
                                      <p:cBhvr>
                                        <p:cTn id="83" dur="500"/>
                                        <p:tgtEl>
                                          <p:spTgt spid="8209">
                                            <p:txEl>
                                              <p:charRg st="94" end="141"/>
                                            </p:txEl>
                                          </p:spTgt>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8209">
                                            <p:txEl>
                                              <p:charRg st="141" end="186"/>
                                            </p:txEl>
                                          </p:spTgt>
                                        </p:tgtEl>
                                        <p:attrNameLst>
                                          <p:attrName>style.visibility</p:attrName>
                                        </p:attrNameLst>
                                      </p:cBhvr>
                                      <p:to>
                                        <p:strVal val="visible"/>
                                      </p:to>
                                    </p:set>
                                    <p:animEffect transition="in" filter="blinds(horizontal)">
                                      <p:cBhvr>
                                        <p:cTn id="86" dur="500"/>
                                        <p:tgtEl>
                                          <p:spTgt spid="8209">
                                            <p:txEl>
                                              <p:charRg st="141" end="186"/>
                                            </p:txEl>
                                          </p:spTgt>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8209">
                                            <p:txEl>
                                              <p:charRg st="186" end="229"/>
                                            </p:txEl>
                                          </p:spTgt>
                                        </p:tgtEl>
                                        <p:attrNameLst>
                                          <p:attrName>style.visibility</p:attrName>
                                        </p:attrNameLst>
                                      </p:cBhvr>
                                      <p:to>
                                        <p:strVal val="visible"/>
                                      </p:to>
                                    </p:set>
                                    <p:animEffect transition="in" filter="blinds(horizontal)">
                                      <p:cBhvr>
                                        <p:cTn id="89" dur="500"/>
                                        <p:tgtEl>
                                          <p:spTgt spid="8209">
                                            <p:txEl>
                                              <p:charRg st="186" end="229"/>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xit" presetSubtype="10" fill="hold" grpId="1" nodeType="clickEffect">
                                  <p:stCondLst>
                                    <p:cond delay="0"/>
                                  </p:stCondLst>
                                  <p:childTnLst>
                                    <p:animEffect transition="out" filter="blinds(horizontal)">
                                      <p:cBhvr>
                                        <p:cTn id="93" dur="500"/>
                                        <p:tgtEl>
                                          <p:spTgt spid="8200"/>
                                        </p:tgtEl>
                                      </p:cBhvr>
                                    </p:animEffect>
                                    <p:set>
                                      <p:cBhvr>
                                        <p:cTn id="94" dur="1" fill="hold">
                                          <p:stCondLst>
                                            <p:cond delay="499"/>
                                          </p:stCondLst>
                                        </p:cTn>
                                        <p:tgtEl>
                                          <p:spTgt spid="8200"/>
                                        </p:tgtEl>
                                        <p:attrNameLst>
                                          <p:attrName>style.visibility</p:attrName>
                                        </p:attrNameLst>
                                      </p:cBhvr>
                                      <p:to>
                                        <p:strVal val="hidden"/>
                                      </p:to>
                                    </p:set>
                                  </p:childTnLst>
                                </p:cTn>
                              </p:par>
                              <p:par>
                                <p:cTn id="95" presetID="3" presetClass="exit" presetSubtype="10" fill="hold" grpId="1" nodeType="withEffect">
                                  <p:stCondLst>
                                    <p:cond delay="0"/>
                                  </p:stCondLst>
                                  <p:childTnLst>
                                    <p:animEffect transition="out" filter="blinds(horizontal)">
                                      <p:cBhvr>
                                        <p:cTn id="96" dur="500"/>
                                        <p:tgtEl>
                                          <p:spTgt spid="8209">
                                            <p:txEl>
                                              <p:charRg st="0" end="49"/>
                                            </p:txEl>
                                          </p:spTgt>
                                        </p:tgtEl>
                                      </p:cBhvr>
                                    </p:animEffect>
                                    <p:set>
                                      <p:cBhvr>
                                        <p:cTn id="97" dur="1" fill="hold">
                                          <p:stCondLst>
                                            <p:cond delay="499"/>
                                          </p:stCondLst>
                                        </p:cTn>
                                        <p:tgtEl>
                                          <p:spTgt spid="8209">
                                            <p:txEl>
                                              <p:charRg st="0" end="49"/>
                                            </p:txEl>
                                          </p:spTgt>
                                        </p:tgtEl>
                                        <p:attrNameLst>
                                          <p:attrName>style.visibility</p:attrName>
                                        </p:attrNameLst>
                                      </p:cBhvr>
                                      <p:to>
                                        <p:strVal val="hidden"/>
                                      </p:to>
                                    </p:set>
                                  </p:childTnLst>
                                </p:cTn>
                              </p:par>
                              <p:par>
                                <p:cTn id="98" presetID="3" presetClass="exit" presetSubtype="10" fill="hold" grpId="1" nodeType="withEffect">
                                  <p:stCondLst>
                                    <p:cond delay="0"/>
                                  </p:stCondLst>
                                  <p:childTnLst>
                                    <p:animEffect transition="out" filter="blinds(horizontal)">
                                      <p:cBhvr>
                                        <p:cTn id="99" dur="500"/>
                                        <p:tgtEl>
                                          <p:spTgt spid="8209">
                                            <p:txEl>
                                              <p:charRg st="49" end="94"/>
                                            </p:txEl>
                                          </p:spTgt>
                                        </p:tgtEl>
                                      </p:cBhvr>
                                    </p:animEffect>
                                    <p:set>
                                      <p:cBhvr>
                                        <p:cTn id="100" dur="1" fill="hold">
                                          <p:stCondLst>
                                            <p:cond delay="499"/>
                                          </p:stCondLst>
                                        </p:cTn>
                                        <p:tgtEl>
                                          <p:spTgt spid="8209">
                                            <p:txEl>
                                              <p:charRg st="49" end="94"/>
                                            </p:txEl>
                                          </p:spTgt>
                                        </p:tgtEl>
                                        <p:attrNameLst>
                                          <p:attrName>style.visibility</p:attrName>
                                        </p:attrNameLst>
                                      </p:cBhvr>
                                      <p:to>
                                        <p:strVal val="hidden"/>
                                      </p:to>
                                    </p:set>
                                  </p:childTnLst>
                                </p:cTn>
                              </p:par>
                              <p:par>
                                <p:cTn id="101" presetID="3" presetClass="exit" presetSubtype="10" fill="hold" grpId="1" nodeType="withEffect">
                                  <p:stCondLst>
                                    <p:cond delay="0"/>
                                  </p:stCondLst>
                                  <p:childTnLst>
                                    <p:animEffect transition="out" filter="blinds(horizontal)">
                                      <p:cBhvr>
                                        <p:cTn id="102" dur="500"/>
                                        <p:tgtEl>
                                          <p:spTgt spid="8209">
                                            <p:txEl>
                                              <p:charRg st="94" end="141"/>
                                            </p:txEl>
                                          </p:spTgt>
                                        </p:tgtEl>
                                      </p:cBhvr>
                                    </p:animEffect>
                                    <p:set>
                                      <p:cBhvr>
                                        <p:cTn id="103" dur="1" fill="hold">
                                          <p:stCondLst>
                                            <p:cond delay="499"/>
                                          </p:stCondLst>
                                        </p:cTn>
                                        <p:tgtEl>
                                          <p:spTgt spid="8209">
                                            <p:txEl>
                                              <p:charRg st="94" end="141"/>
                                            </p:txEl>
                                          </p:spTgt>
                                        </p:tgtEl>
                                        <p:attrNameLst>
                                          <p:attrName>style.visibility</p:attrName>
                                        </p:attrNameLst>
                                      </p:cBhvr>
                                      <p:to>
                                        <p:strVal val="hidden"/>
                                      </p:to>
                                    </p:set>
                                  </p:childTnLst>
                                </p:cTn>
                              </p:par>
                              <p:par>
                                <p:cTn id="104" presetID="3" presetClass="exit" presetSubtype="10" fill="hold" grpId="1" nodeType="withEffect">
                                  <p:stCondLst>
                                    <p:cond delay="0"/>
                                  </p:stCondLst>
                                  <p:childTnLst>
                                    <p:animEffect transition="out" filter="blinds(horizontal)">
                                      <p:cBhvr>
                                        <p:cTn id="105" dur="500"/>
                                        <p:tgtEl>
                                          <p:spTgt spid="8209">
                                            <p:txEl>
                                              <p:charRg st="141" end="186"/>
                                            </p:txEl>
                                          </p:spTgt>
                                        </p:tgtEl>
                                      </p:cBhvr>
                                    </p:animEffect>
                                    <p:set>
                                      <p:cBhvr>
                                        <p:cTn id="106" dur="1" fill="hold">
                                          <p:stCondLst>
                                            <p:cond delay="499"/>
                                          </p:stCondLst>
                                        </p:cTn>
                                        <p:tgtEl>
                                          <p:spTgt spid="8209">
                                            <p:txEl>
                                              <p:charRg st="141" end="186"/>
                                            </p:txEl>
                                          </p:spTgt>
                                        </p:tgtEl>
                                        <p:attrNameLst>
                                          <p:attrName>style.visibility</p:attrName>
                                        </p:attrNameLst>
                                      </p:cBhvr>
                                      <p:to>
                                        <p:strVal val="hidden"/>
                                      </p:to>
                                    </p:set>
                                  </p:childTnLst>
                                </p:cTn>
                              </p:par>
                              <p:par>
                                <p:cTn id="107" presetID="3" presetClass="exit" presetSubtype="10" fill="hold" grpId="1" nodeType="withEffect">
                                  <p:stCondLst>
                                    <p:cond delay="0"/>
                                  </p:stCondLst>
                                  <p:childTnLst>
                                    <p:animEffect transition="out" filter="blinds(horizontal)">
                                      <p:cBhvr>
                                        <p:cTn id="108" dur="500"/>
                                        <p:tgtEl>
                                          <p:spTgt spid="8209">
                                            <p:txEl>
                                              <p:charRg st="186" end="229"/>
                                            </p:txEl>
                                          </p:spTgt>
                                        </p:tgtEl>
                                      </p:cBhvr>
                                    </p:animEffect>
                                    <p:set>
                                      <p:cBhvr>
                                        <p:cTn id="109" dur="1" fill="hold">
                                          <p:stCondLst>
                                            <p:cond delay="499"/>
                                          </p:stCondLst>
                                        </p:cTn>
                                        <p:tgtEl>
                                          <p:spTgt spid="8209">
                                            <p:txEl>
                                              <p:charRg st="186" end="229"/>
                                            </p:txEl>
                                          </p:spTgt>
                                        </p:tgtEl>
                                        <p:attrNameLst>
                                          <p:attrName>style.visibility</p:attrName>
                                        </p:attrNameLst>
                                      </p:cBhvr>
                                      <p:to>
                                        <p:strVal val="hidden"/>
                                      </p:to>
                                    </p:set>
                                  </p:childTnLst>
                                </p:cTn>
                              </p:par>
                              <p:par>
                                <p:cTn id="110" presetID="3" presetClass="exit" presetSubtype="10" fill="hold" grpId="1" nodeType="withEffect">
                                  <p:stCondLst>
                                    <p:cond delay="0"/>
                                  </p:stCondLst>
                                  <p:childTnLst>
                                    <p:animEffect transition="out" filter="blinds(horizontal)">
                                      <p:cBhvr>
                                        <p:cTn id="111" dur="500"/>
                                        <p:tgtEl>
                                          <p:spTgt spid="8206"/>
                                        </p:tgtEl>
                                      </p:cBhvr>
                                    </p:animEffect>
                                    <p:set>
                                      <p:cBhvr>
                                        <p:cTn id="112" dur="1" fill="hold">
                                          <p:stCondLst>
                                            <p:cond delay="499"/>
                                          </p:stCondLst>
                                        </p:cTn>
                                        <p:tgtEl>
                                          <p:spTgt spid="8206"/>
                                        </p:tgtEl>
                                        <p:attrNameLst>
                                          <p:attrName>style.visibility</p:attrName>
                                        </p:attrNameLst>
                                      </p:cBhvr>
                                      <p:to>
                                        <p:strVal val="hidden"/>
                                      </p:to>
                                    </p:set>
                                  </p:childTnLst>
                                </p:cTn>
                              </p:par>
                              <p:par>
                                <p:cTn id="113" presetID="3" presetClass="exit" presetSubtype="10" fill="hold" grpId="1" nodeType="withEffect">
                                  <p:stCondLst>
                                    <p:cond delay="0"/>
                                  </p:stCondLst>
                                  <p:childTnLst>
                                    <p:animEffect transition="out" filter="blinds(horizontal)">
                                      <p:cBhvr>
                                        <p:cTn id="114" dur="500"/>
                                        <p:tgtEl>
                                          <p:spTgt spid="8210"/>
                                        </p:tgtEl>
                                      </p:cBhvr>
                                    </p:animEffect>
                                    <p:set>
                                      <p:cBhvr>
                                        <p:cTn id="115" dur="1" fill="hold">
                                          <p:stCondLst>
                                            <p:cond delay="499"/>
                                          </p:stCondLst>
                                        </p:cTn>
                                        <p:tgtEl>
                                          <p:spTgt spid="82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0" grpId="0"/>
      <p:bldP spid="8200" grpId="1"/>
      <p:bldP spid="8201" grpId="0"/>
      <p:bldP spid="8204" grpId="0"/>
      <p:bldP spid="8206" grpId="0"/>
      <p:bldP spid="8206" grpId="1"/>
      <p:bldP spid="8207" grpId="0"/>
      <p:bldP spid="8209" grpId="0" build="allAtOnce"/>
      <p:bldP spid="8209" grpId="1" build="allAtOnce"/>
      <p:bldP spid="8210" grpId="0"/>
      <p:bldP spid="8210" grpId="1"/>
      <p:bldP spid="82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descr="Blue tissue paper"/>
          <p:cNvSpPr/>
          <p:nvPr/>
        </p:nvSpPr>
        <p:spPr>
          <a:xfrm>
            <a:off x="0" y="0"/>
            <a:ext cx="9144000" cy="6858000"/>
          </a:xfrm>
          <a:prstGeom prst="rect">
            <a:avLst/>
          </a:prstGeom>
          <a:blipFill rotWithShape="1">
            <a:blip r:embed="rId1"/>
          </a:blipFill>
          <a:ln w="9525" cap="flat" cmpd="sng">
            <a:solidFill>
              <a:schemeClr val="tx1"/>
            </a:solidFill>
            <a:prstDash val="solid"/>
            <a:miter/>
            <a:headEnd type="none" w="med" len="med"/>
            <a:tailEnd type="none" w="med" len="med"/>
          </a:ln>
        </p:spPr>
        <p:txBody>
          <a:bodyPr wrap="none" anchor="ctr" anchorCtr="0"/>
          <a:p>
            <a:pPr algn="ctr" eaLnBrk="1" hangingPunct="1"/>
            <a:endParaRPr lang="en-US" altLang="en-US" dirty="0">
              <a:latin typeface="Tahoma" panose="020B0604030504040204" pitchFamily="34" charset="0"/>
            </a:endParaRPr>
          </a:p>
        </p:txBody>
      </p:sp>
      <p:sp>
        <p:nvSpPr>
          <p:cNvPr id="9219" name="Text Box 6"/>
          <p:cNvSpPr txBox="1"/>
          <p:nvPr/>
        </p:nvSpPr>
        <p:spPr>
          <a:xfrm>
            <a:off x="609600" y="381000"/>
            <a:ext cx="2743200" cy="584200"/>
          </a:xfrm>
          <a:prstGeom prst="rect">
            <a:avLst/>
          </a:prstGeom>
          <a:noFill/>
          <a:ln w="9525">
            <a:noFill/>
          </a:ln>
        </p:spPr>
        <p:txBody>
          <a:bodyPr>
            <a:spAutoFit/>
          </a:bodyPr>
          <a:p>
            <a:pPr eaLnBrk="1" hangingPunct="1">
              <a:spcBef>
                <a:spcPct val="50000"/>
              </a:spcBef>
            </a:pPr>
            <a:r>
              <a:rPr lang="en-US" altLang="en-US" sz="3200" b="1" u="sng" dirty="0">
                <a:latin typeface="Tahoma" panose="020B0604030504040204" pitchFamily="34" charset="0"/>
              </a:rPr>
              <a:t>Luyện tập</a:t>
            </a:r>
            <a:endParaRPr lang="en-US" altLang="en-US" sz="3200" b="1" u="sng" dirty="0">
              <a:latin typeface="Tahoma" panose="020B0604030504040204" pitchFamily="34" charset="0"/>
            </a:endParaRPr>
          </a:p>
        </p:txBody>
      </p:sp>
      <p:sp>
        <p:nvSpPr>
          <p:cNvPr id="7175" name="Text Box 7"/>
          <p:cNvSpPr txBox="1"/>
          <p:nvPr/>
        </p:nvSpPr>
        <p:spPr>
          <a:xfrm>
            <a:off x="533400" y="1447800"/>
            <a:ext cx="8229600" cy="461963"/>
          </a:xfrm>
          <a:prstGeom prst="rect">
            <a:avLst/>
          </a:prstGeom>
          <a:noFill/>
          <a:ln w="9525">
            <a:noFill/>
          </a:ln>
        </p:spPr>
        <p:txBody>
          <a:bodyPr>
            <a:spAutoFit/>
          </a:bodyPr>
          <a:p>
            <a:pPr eaLnBrk="1" hangingPunct="1">
              <a:spcBef>
                <a:spcPct val="50000"/>
              </a:spcBef>
            </a:pPr>
            <a:r>
              <a:rPr lang="en-US" altLang="en-US" sz="2400" dirty="0">
                <a:latin typeface="Tahoma" panose="020B0604030504040204" pitchFamily="34" charset="0"/>
              </a:rPr>
              <a:t>3. </a:t>
            </a:r>
            <a:r>
              <a:rPr lang="en-US" altLang="en-US" sz="2400" b="1" dirty="0">
                <a:latin typeface="Tahoma" panose="020B0604030504040204" pitchFamily="34" charset="0"/>
              </a:rPr>
              <a:t>Viết số hoặc chữ thích hợp vào chổ chấm:</a:t>
            </a:r>
            <a:endParaRPr lang="en-US" altLang="en-US" sz="2400" b="1" dirty="0">
              <a:latin typeface="Tahoma" panose="020B0604030504040204" pitchFamily="34" charset="0"/>
            </a:endParaRPr>
          </a:p>
        </p:txBody>
      </p:sp>
      <p:sp>
        <p:nvSpPr>
          <p:cNvPr id="7178" name="Text Box 10"/>
          <p:cNvSpPr txBox="1"/>
          <p:nvPr/>
        </p:nvSpPr>
        <p:spPr>
          <a:xfrm>
            <a:off x="1828800" y="2384425"/>
            <a:ext cx="5791200" cy="1311275"/>
          </a:xfrm>
          <a:prstGeom prst="rect">
            <a:avLst/>
          </a:prstGeom>
          <a:noFill/>
          <a:ln w="9525">
            <a:noFill/>
          </a:ln>
        </p:spPr>
        <p:txBody>
          <a:bodyPr>
            <a:spAutoFit/>
          </a:bodyPr>
          <a:p>
            <a:pPr eaLnBrk="1" hangingPunct="1">
              <a:spcBef>
                <a:spcPct val="50000"/>
              </a:spcBef>
            </a:pPr>
            <a:r>
              <a:rPr lang="en-US" altLang="en-US" sz="2000" dirty="0">
                <a:latin typeface="Tahoma" panose="020B0604030504040204" pitchFamily="34" charset="0"/>
              </a:rPr>
              <a:t>a)    a + 0 = ……. + a =.....</a:t>
            </a:r>
            <a:endParaRPr lang="en-US" altLang="en-US" sz="2000" dirty="0">
              <a:latin typeface="Tahoma" panose="020B0604030504040204" pitchFamily="34" charset="0"/>
            </a:endParaRPr>
          </a:p>
          <a:p>
            <a:pPr eaLnBrk="1" hangingPunct="1">
              <a:spcBef>
                <a:spcPct val="50000"/>
              </a:spcBef>
            </a:pPr>
            <a:r>
              <a:rPr lang="en-US" altLang="en-US" sz="2000" dirty="0">
                <a:latin typeface="Tahoma" panose="020B0604030504040204" pitchFamily="34" charset="0"/>
              </a:rPr>
              <a:t>b)    5 + a = ……. + 5</a:t>
            </a:r>
            <a:endParaRPr lang="en-US" altLang="en-US" sz="2000" dirty="0">
              <a:latin typeface="Tahoma" panose="020B0604030504040204" pitchFamily="34" charset="0"/>
            </a:endParaRPr>
          </a:p>
          <a:p>
            <a:pPr eaLnBrk="1" hangingPunct="1">
              <a:spcBef>
                <a:spcPct val="50000"/>
              </a:spcBef>
            </a:pPr>
            <a:r>
              <a:rPr lang="en-US" altLang="en-US" sz="2000" dirty="0">
                <a:latin typeface="Tahoma" panose="020B0604030504040204" pitchFamily="34" charset="0"/>
              </a:rPr>
              <a:t>c)    ( a + 28 ) + 2 = a + (28 + ……) = a + ……</a:t>
            </a:r>
            <a:endParaRPr lang="en-US" altLang="en-US" sz="2000" dirty="0">
              <a:latin typeface="Tahoma" panose="020B0604030504040204" pitchFamily="34" charset="0"/>
            </a:endParaRPr>
          </a:p>
        </p:txBody>
      </p:sp>
      <p:sp>
        <p:nvSpPr>
          <p:cNvPr id="7180" name="Text Box 12"/>
          <p:cNvSpPr txBox="1"/>
          <p:nvPr/>
        </p:nvSpPr>
        <p:spPr>
          <a:xfrm>
            <a:off x="3608388" y="2389188"/>
            <a:ext cx="533400" cy="396875"/>
          </a:xfrm>
          <a:prstGeom prst="rect">
            <a:avLst/>
          </a:prstGeom>
          <a:noFill/>
          <a:ln w="9525">
            <a:noFill/>
          </a:ln>
        </p:spPr>
        <p:txBody>
          <a:bodyPr>
            <a:spAutoFit/>
          </a:bodyPr>
          <a:p>
            <a:pPr eaLnBrk="1" hangingPunct="1">
              <a:spcBef>
                <a:spcPct val="50000"/>
              </a:spcBef>
            </a:pPr>
            <a:r>
              <a:rPr lang="en-US" altLang="en-US" sz="2000" b="1" dirty="0">
                <a:solidFill>
                  <a:srgbClr val="FF3300"/>
                </a:solidFill>
                <a:latin typeface="Tahoma" panose="020B0604030504040204" pitchFamily="34" charset="0"/>
              </a:rPr>
              <a:t>0</a:t>
            </a:r>
            <a:endParaRPr lang="en-US" altLang="en-US" sz="2000" b="1" dirty="0">
              <a:solidFill>
                <a:srgbClr val="FF3300"/>
              </a:solidFill>
              <a:latin typeface="Tahoma" panose="020B0604030504040204" pitchFamily="34" charset="0"/>
            </a:endParaRPr>
          </a:p>
        </p:txBody>
      </p:sp>
      <p:sp>
        <p:nvSpPr>
          <p:cNvPr id="7181" name="Text Box 13"/>
          <p:cNvSpPr txBox="1"/>
          <p:nvPr/>
        </p:nvSpPr>
        <p:spPr>
          <a:xfrm>
            <a:off x="3657600" y="2803525"/>
            <a:ext cx="533400" cy="396875"/>
          </a:xfrm>
          <a:prstGeom prst="rect">
            <a:avLst/>
          </a:prstGeom>
          <a:noFill/>
          <a:ln w="9525">
            <a:noFill/>
          </a:ln>
        </p:spPr>
        <p:txBody>
          <a:bodyPr>
            <a:spAutoFit/>
          </a:bodyPr>
          <a:p>
            <a:pPr eaLnBrk="1" hangingPunct="1">
              <a:spcBef>
                <a:spcPct val="50000"/>
              </a:spcBef>
            </a:pPr>
            <a:r>
              <a:rPr lang="en-US" altLang="en-US" sz="2000" b="1" dirty="0">
                <a:solidFill>
                  <a:srgbClr val="FF3300"/>
                </a:solidFill>
                <a:latin typeface="Tahoma" panose="020B0604030504040204" pitchFamily="34" charset="0"/>
              </a:rPr>
              <a:t>a</a:t>
            </a:r>
            <a:endParaRPr lang="en-US" altLang="en-US" sz="2000" b="1" dirty="0">
              <a:solidFill>
                <a:srgbClr val="FF3300"/>
              </a:solidFill>
              <a:latin typeface="Tahoma" panose="020B0604030504040204" pitchFamily="34" charset="0"/>
            </a:endParaRPr>
          </a:p>
        </p:txBody>
      </p:sp>
      <p:sp>
        <p:nvSpPr>
          <p:cNvPr id="7182" name="Text Box 14"/>
          <p:cNvSpPr txBox="1"/>
          <p:nvPr/>
        </p:nvSpPr>
        <p:spPr>
          <a:xfrm>
            <a:off x="5638800" y="3298825"/>
            <a:ext cx="533400" cy="396875"/>
          </a:xfrm>
          <a:prstGeom prst="rect">
            <a:avLst/>
          </a:prstGeom>
          <a:noFill/>
          <a:ln w="9525">
            <a:noFill/>
          </a:ln>
        </p:spPr>
        <p:txBody>
          <a:bodyPr>
            <a:spAutoFit/>
          </a:bodyPr>
          <a:p>
            <a:pPr eaLnBrk="1" hangingPunct="1">
              <a:spcBef>
                <a:spcPct val="50000"/>
              </a:spcBef>
            </a:pPr>
            <a:r>
              <a:rPr lang="en-US" altLang="en-US" sz="2000" b="1" dirty="0">
                <a:solidFill>
                  <a:srgbClr val="FF3300"/>
                </a:solidFill>
                <a:latin typeface="Tahoma" panose="020B0604030504040204" pitchFamily="34" charset="0"/>
              </a:rPr>
              <a:t>2</a:t>
            </a:r>
            <a:endParaRPr lang="en-US" altLang="en-US" sz="2000" b="1" dirty="0">
              <a:solidFill>
                <a:srgbClr val="FF3300"/>
              </a:solidFill>
              <a:latin typeface="Tahoma" panose="020B0604030504040204" pitchFamily="34" charset="0"/>
            </a:endParaRPr>
          </a:p>
        </p:txBody>
      </p:sp>
      <p:sp>
        <p:nvSpPr>
          <p:cNvPr id="7183" name="Text Box 15"/>
          <p:cNvSpPr txBox="1"/>
          <p:nvPr/>
        </p:nvSpPr>
        <p:spPr>
          <a:xfrm>
            <a:off x="6934200" y="3276600"/>
            <a:ext cx="533400" cy="396875"/>
          </a:xfrm>
          <a:prstGeom prst="rect">
            <a:avLst/>
          </a:prstGeom>
          <a:noFill/>
          <a:ln w="9525">
            <a:noFill/>
          </a:ln>
        </p:spPr>
        <p:txBody>
          <a:bodyPr>
            <a:spAutoFit/>
          </a:bodyPr>
          <a:p>
            <a:pPr eaLnBrk="1" hangingPunct="1">
              <a:spcBef>
                <a:spcPct val="50000"/>
              </a:spcBef>
            </a:pPr>
            <a:r>
              <a:rPr lang="en-US" altLang="en-US" sz="2000" b="1" dirty="0">
                <a:solidFill>
                  <a:srgbClr val="FF3300"/>
                </a:solidFill>
                <a:latin typeface="Tahoma" panose="020B0604030504040204" pitchFamily="34" charset="0"/>
              </a:rPr>
              <a:t>30</a:t>
            </a:r>
            <a:endParaRPr lang="en-US" altLang="en-US" sz="2000" b="1" dirty="0">
              <a:solidFill>
                <a:srgbClr val="FF3300"/>
              </a:solidFill>
              <a:latin typeface="Tahoma" panose="020B0604030504040204" pitchFamily="34" charset="0"/>
            </a:endParaRPr>
          </a:p>
        </p:txBody>
      </p:sp>
      <p:sp>
        <p:nvSpPr>
          <p:cNvPr id="7184" name="Text Box 16"/>
          <p:cNvSpPr txBox="1"/>
          <p:nvPr/>
        </p:nvSpPr>
        <p:spPr>
          <a:xfrm>
            <a:off x="4724400" y="2346325"/>
            <a:ext cx="762000" cy="396875"/>
          </a:xfrm>
          <a:prstGeom prst="rect">
            <a:avLst/>
          </a:prstGeom>
          <a:noFill/>
          <a:ln w="9525">
            <a:noFill/>
          </a:ln>
        </p:spPr>
        <p:txBody>
          <a:bodyPr>
            <a:spAutoFit/>
          </a:bodyPr>
          <a:p>
            <a:pPr eaLnBrk="1" hangingPunct="1">
              <a:spcBef>
                <a:spcPct val="50000"/>
              </a:spcBef>
            </a:pPr>
            <a:r>
              <a:rPr lang="en-US" altLang="en-US" sz="2000" dirty="0">
                <a:solidFill>
                  <a:srgbClr val="FF3300"/>
                </a:solidFill>
                <a:latin typeface="Tahoma" panose="020B0604030504040204" pitchFamily="34" charset="0"/>
              </a:rPr>
              <a:t>a</a:t>
            </a:r>
            <a:endParaRPr lang="en-US" altLang="en-US" sz="2000" dirty="0">
              <a:solidFill>
                <a:srgbClr val="FF3300"/>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blinds(horizontal)">
                                      <p:cBhvr>
                                        <p:cTn id="7" dur="500"/>
                                        <p:tgtEl>
                                          <p:spTgt spid="71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178">
                                            <p:txEl>
                                              <p:charRg st="0" end="29"/>
                                            </p:txEl>
                                          </p:spTgt>
                                        </p:tgtEl>
                                        <p:attrNameLst>
                                          <p:attrName>style.visibility</p:attrName>
                                        </p:attrNameLst>
                                      </p:cBhvr>
                                      <p:to>
                                        <p:strVal val="visible"/>
                                      </p:to>
                                    </p:set>
                                    <p:animEffect transition="in" filter="blinds(horizontal)">
                                      <p:cBhvr>
                                        <p:cTn id="12" dur="500"/>
                                        <p:tgtEl>
                                          <p:spTgt spid="7178">
                                            <p:txEl>
                                              <p:charRg st="0" end="2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180"/>
                                        </p:tgtEl>
                                        <p:attrNameLst>
                                          <p:attrName>style.visibility</p:attrName>
                                        </p:attrNameLst>
                                      </p:cBhvr>
                                      <p:to>
                                        <p:strVal val="visible"/>
                                      </p:to>
                                    </p:set>
                                    <p:animEffect transition="in" filter="blinds(horizontal)">
                                      <p:cBhvr>
                                        <p:cTn id="17" dur="500"/>
                                        <p:tgtEl>
                                          <p:spTgt spid="718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184"/>
                                        </p:tgtEl>
                                        <p:attrNameLst>
                                          <p:attrName>style.visibility</p:attrName>
                                        </p:attrNameLst>
                                      </p:cBhvr>
                                      <p:to>
                                        <p:strVal val="visible"/>
                                      </p:to>
                                    </p:set>
                                    <p:animEffect transition="in" filter="fade">
                                      <p:cBhvr>
                                        <p:cTn id="22" dur="1000"/>
                                        <p:tgtEl>
                                          <p:spTgt spid="7184"/>
                                        </p:tgtEl>
                                      </p:cBhvr>
                                    </p:animEffect>
                                    <p:anim calcmode="lin" valueType="num">
                                      <p:cBhvr>
                                        <p:cTn id="23" dur="1000" fill="hold"/>
                                        <p:tgtEl>
                                          <p:spTgt spid="7184"/>
                                        </p:tgtEl>
                                        <p:attrNameLst>
                                          <p:attrName>ppt_x</p:attrName>
                                        </p:attrNameLst>
                                      </p:cBhvr>
                                      <p:tavLst>
                                        <p:tav tm="0">
                                          <p:val>
                                            <p:strVal val="#ppt_x"/>
                                          </p:val>
                                        </p:tav>
                                        <p:tav tm="100000">
                                          <p:val>
                                            <p:strVal val="#ppt_x"/>
                                          </p:val>
                                        </p:tav>
                                      </p:tavLst>
                                    </p:anim>
                                    <p:anim calcmode="lin" valueType="num">
                                      <p:cBhvr>
                                        <p:cTn id="24" dur="1000" fill="hold"/>
                                        <p:tgtEl>
                                          <p:spTgt spid="718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7178">
                                            <p:txEl>
                                              <p:charRg st="29" end="51"/>
                                            </p:txEl>
                                          </p:spTgt>
                                        </p:tgtEl>
                                        <p:attrNameLst>
                                          <p:attrName>style.visibility</p:attrName>
                                        </p:attrNameLst>
                                      </p:cBhvr>
                                      <p:to>
                                        <p:strVal val="visible"/>
                                      </p:to>
                                    </p:set>
                                    <p:animEffect transition="in" filter="blinds(horizontal)">
                                      <p:cBhvr>
                                        <p:cTn id="29" dur="500"/>
                                        <p:tgtEl>
                                          <p:spTgt spid="7178">
                                            <p:txEl>
                                              <p:charRg st="29" end="5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181"/>
                                        </p:tgtEl>
                                        <p:attrNameLst>
                                          <p:attrName>style.visibility</p:attrName>
                                        </p:attrNameLst>
                                      </p:cBhvr>
                                      <p:to>
                                        <p:strVal val="visible"/>
                                      </p:to>
                                    </p:set>
                                    <p:animEffect transition="in" filter="blinds(horizontal)">
                                      <p:cBhvr>
                                        <p:cTn id="34" dur="500"/>
                                        <p:tgtEl>
                                          <p:spTgt spid="7181"/>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7178">
                                            <p:txEl>
                                              <p:charRg st="51" end="97"/>
                                            </p:txEl>
                                          </p:spTgt>
                                        </p:tgtEl>
                                        <p:attrNameLst>
                                          <p:attrName>style.visibility</p:attrName>
                                        </p:attrNameLst>
                                      </p:cBhvr>
                                      <p:to>
                                        <p:strVal val="visible"/>
                                      </p:to>
                                    </p:set>
                                    <p:animEffect transition="in" filter="blinds(horizontal)">
                                      <p:cBhvr>
                                        <p:cTn id="39" dur="500"/>
                                        <p:tgtEl>
                                          <p:spTgt spid="7178">
                                            <p:txEl>
                                              <p:charRg st="51" end="9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7182"/>
                                        </p:tgtEl>
                                        <p:attrNameLst>
                                          <p:attrName>style.visibility</p:attrName>
                                        </p:attrNameLst>
                                      </p:cBhvr>
                                      <p:to>
                                        <p:strVal val="visible"/>
                                      </p:to>
                                    </p:set>
                                    <p:animEffect transition="in" filter="blinds(horizontal)">
                                      <p:cBhvr>
                                        <p:cTn id="44" dur="500"/>
                                        <p:tgtEl>
                                          <p:spTgt spid="718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7183"/>
                                        </p:tgtEl>
                                        <p:attrNameLst>
                                          <p:attrName>style.visibility</p:attrName>
                                        </p:attrNameLst>
                                      </p:cBhvr>
                                      <p:to>
                                        <p:strVal val="visible"/>
                                      </p:to>
                                    </p:set>
                                    <p:animEffect transition="in" filter="blinds(horizontal)">
                                      <p:cBhvr>
                                        <p:cTn id="49" dur="500"/>
                                        <p:tgtEl>
                                          <p:spTgt spid="7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80" grpId="0"/>
      <p:bldP spid="7181" grpId="0"/>
      <p:bldP spid="7182" grpId="0"/>
      <p:bldP spid="7183" grpId="0"/>
      <p:bldP spid="71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descr="Blue tissue paper"/>
          <p:cNvSpPr/>
          <p:nvPr/>
        </p:nvSpPr>
        <p:spPr>
          <a:xfrm>
            <a:off x="0" y="0"/>
            <a:ext cx="9144000" cy="6858000"/>
          </a:xfrm>
          <a:prstGeom prst="rect">
            <a:avLst/>
          </a:prstGeom>
          <a:blipFill rotWithShape="1">
            <a:blip r:embed="rId1"/>
          </a:blipFill>
          <a:ln w="9525" cap="flat" cmpd="sng">
            <a:solidFill>
              <a:schemeClr val="tx1"/>
            </a:solidFill>
            <a:prstDash val="solid"/>
            <a:miter/>
            <a:headEnd type="none" w="med" len="med"/>
            <a:tailEnd type="none" w="med" len="med"/>
          </a:ln>
        </p:spPr>
        <p:txBody>
          <a:bodyPr wrap="none" anchor="ctr" anchorCtr="0"/>
          <a:p>
            <a:pPr algn="ctr" eaLnBrk="1" hangingPunct="1"/>
            <a:endParaRPr lang="en-US" altLang="en-US" dirty="0">
              <a:latin typeface="Tahoma" panose="020B0604030504040204" pitchFamily="34" charset="0"/>
            </a:endParaRPr>
          </a:p>
        </p:txBody>
      </p:sp>
      <p:sp>
        <p:nvSpPr>
          <p:cNvPr id="10243" name="Text Box 5"/>
          <p:cNvSpPr txBox="1"/>
          <p:nvPr/>
        </p:nvSpPr>
        <p:spPr>
          <a:xfrm>
            <a:off x="2025650" y="752475"/>
            <a:ext cx="4953000" cy="646113"/>
          </a:xfrm>
          <a:prstGeom prst="rect">
            <a:avLst/>
          </a:prstGeom>
          <a:noFill/>
          <a:ln w="9525">
            <a:noFill/>
          </a:ln>
        </p:spPr>
        <p:txBody>
          <a:bodyPr>
            <a:spAutoFit/>
          </a:bodyPr>
          <a:p>
            <a:pPr algn="ctr" eaLnBrk="1" hangingPunct="1">
              <a:spcBef>
                <a:spcPct val="50000"/>
              </a:spcBef>
            </a:pPr>
            <a:r>
              <a:rPr lang="en-US" altLang="en-US" sz="3600" b="1" dirty="0">
                <a:latin typeface="Tahoma" panose="020B0604030504040204" pitchFamily="34" charset="0"/>
              </a:rPr>
              <a:t>Củng cố</a:t>
            </a:r>
            <a:endParaRPr lang="en-US" altLang="en-US" sz="3600" b="1" dirty="0">
              <a:latin typeface="Tahoma" panose="020B0604030504040204" pitchFamily="34" charset="0"/>
            </a:endParaRPr>
          </a:p>
        </p:txBody>
      </p:sp>
      <p:sp>
        <p:nvSpPr>
          <p:cNvPr id="9230" name="AutoShape 14"/>
          <p:cNvSpPr/>
          <p:nvPr/>
        </p:nvSpPr>
        <p:spPr>
          <a:xfrm>
            <a:off x="457200" y="1752600"/>
            <a:ext cx="8229600" cy="2590800"/>
          </a:xfrm>
          <a:prstGeom prst="flowChartAlternateProcess">
            <a:avLst/>
          </a:prstGeom>
          <a:gradFill rotWithShape="1">
            <a:gsLst>
              <a:gs pos="0">
                <a:schemeClr val="bg2">
                  <a:alpha val="32001"/>
                </a:schemeClr>
              </a:gs>
              <a:gs pos="100000">
                <a:srgbClr val="CC00FF">
                  <a:alpha val="40999"/>
                </a:srgbClr>
              </a:gs>
            </a:gsLst>
            <a:lin ang="0" scaled="1"/>
            <a:tileRect/>
          </a:gradFill>
          <a:ln w="9525" cap="flat" cmpd="sng">
            <a:solidFill>
              <a:schemeClr val="tx1"/>
            </a:solidFill>
            <a:prstDash val="solid"/>
            <a:miter/>
            <a:headEnd type="none" w="med" len="med"/>
            <a:tailEnd type="none" w="med" len="med"/>
          </a:ln>
        </p:spPr>
        <p:txBody>
          <a:bodyPr wrap="none" anchor="ctr" anchorCtr="0"/>
          <a:p>
            <a:pPr algn="ctr" eaLnBrk="1" hangingPunct="1">
              <a:spcBef>
                <a:spcPct val="50000"/>
              </a:spcBef>
            </a:pPr>
            <a:r>
              <a:rPr lang="en-US" altLang="en-US" sz="2000" b="1" dirty="0">
                <a:solidFill>
                  <a:srgbClr val="0066FF"/>
                </a:solidFill>
                <a:latin typeface="Tahoma" panose="020B0604030504040204" pitchFamily="34" charset="0"/>
              </a:rPr>
              <a:t>Khi cộng một tổng hai số với số thứ ba,</a:t>
            </a:r>
            <a:endParaRPr lang="en-US" altLang="en-US" sz="2000" b="1" dirty="0">
              <a:solidFill>
                <a:srgbClr val="0066FF"/>
              </a:solidFill>
              <a:latin typeface="Tahoma" panose="020B0604030504040204" pitchFamily="34" charset="0"/>
            </a:endParaRPr>
          </a:p>
          <a:p>
            <a:pPr algn="ctr" eaLnBrk="1" hangingPunct="1">
              <a:spcBef>
                <a:spcPct val="50000"/>
              </a:spcBef>
            </a:pPr>
            <a:r>
              <a:rPr lang="en-US" altLang="en-US" sz="2000" b="1" dirty="0">
                <a:solidFill>
                  <a:srgbClr val="0066FF"/>
                </a:solidFill>
                <a:latin typeface="Tahoma" panose="020B0604030504040204" pitchFamily="34" charset="0"/>
              </a:rPr>
              <a:t> ta có thể cộng số thứ nhất với tổng của số thứ hai và số thứ ba</a:t>
            </a:r>
            <a:endParaRPr lang="en-US" altLang="en-US" sz="2000" b="1" dirty="0">
              <a:solidFill>
                <a:srgbClr val="0066FF"/>
              </a:solidFill>
              <a:latin typeface="Tahoma" panose="020B0604030504040204" pitchFamily="34" charset="0"/>
            </a:endParaRPr>
          </a:p>
          <a:p>
            <a:pPr algn="ctr" eaLnBrk="1" hangingPunct="1"/>
            <a:endParaRPr lang="en-US" altLang="en-US" dirty="0">
              <a:solidFill>
                <a:srgbClr val="FFFFCC"/>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30"/>
                                        </p:tgtEl>
                                        <p:attrNameLst>
                                          <p:attrName>style.visibility</p:attrName>
                                        </p:attrNameLst>
                                      </p:cBhvr>
                                      <p:to>
                                        <p:strVal val="visible"/>
                                      </p:to>
                                    </p:set>
                                    <p:animEffect transition="in" filter="blinds(horizontal)">
                                      <p:cBhvr>
                                        <p:cTn id="7" dur="500"/>
                                        <p:tgtEl>
                                          <p:spTgt spid="9230"/>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xit" presetSubtype="0" fill="hold" grpId="1" nodeType="clickEffect">
                                  <p:stCondLst>
                                    <p:cond delay="0"/>
                                  </p:stCondLst>
                                  <p:childTnLst>
                                    <p:animEffect transition="out" filter="fade">
                                      <p:cBhvr>
                                        <p:cTn id="11" dur="2000"/>
                                        <p:tgtEl>
                                          <p:spTgt spid="9230"/>
                                        </p:tgtEl>
                                      </p:cBhvr>
                                    </p:animEffect>
                                    <p:anim calcmode="lin" valueType="num">
                                      <p:cBhvr>
                                        <p:cTn id="12" dur="2000"/>
                                        <p:tgtEl>
                                          <p:spTgt spid="9230"/>
                                        </p:tgtEl>
                                        <p:attrNameLst>
                                          <p:attrName>style.rotation</p:attrName>
                                        </p:attrNameLst>
                                      </p:cBhvr>
                                      <p:tavLst>
                                        <p:tav tm="0">
                                          <p:val>
                                            <p:fltVal val="0.000000"/>
                                          </p:val>
                                        </p:tav>
                                        <p:tav tm="100000">
                                          <p:val>
                                            <p:fltVal val="720.000000"/>
                                          </p:val>
                                        </p:tav>
                                      </p:tavLst>
                                    </p:anim>
                                    <p:anim calcmode="lin" valueType="num">
                                      <p:cBhvr>
                                        <p:cTn id="13" dur="2000"/>
                                        <p:tgtEl>
                                          <p:spTgt spid="9230"/>
                                        </p:tgtEl>
                                        <p:attrNameLst>
                                          <p:attrName>ppt_h</p:attrName>
                                        </p:attrNameLst>
                                      </p:cBhvr>
                                      <p:tavLst>
                                        <p:tav tm="0">
                                          <p:val>
                                            <p:strVal val="ppt_h"/>
                                          </p:val>
                                        </p:tav>
                                        <p:tav tm="100000">
                                          <p:val>
                                            <p:fltVal val="0.000000"/>
                                          </p:val>
                                        </p:tav>
                                      </p:tavLst>
                                    </p:anim>
                                    <p:anim calcmode="lin" valueType="num">
                                      <p:cBhvr>
                                        <p:cTn id="14" dur="2000"/>
                                        <p:tgtEl>
                                          <p:spTgt spid="9230"/>
                                        </p:tgtEl>
                                        <p:attrNameLst>
                                          <p:attrName>ppt_w</p:attrName>
                                        </p:attrNameLst>
                                      </p:cBhvr>
                                      <p:tavLst>
                                        <p:tav tm="0">
                                          <p:val>
                                            <p:strVal val="ppt_w"/>
                                          </p:val>
                                        </p:tav>
                                        <p:tav tm="100000">
                                          <p:val>
                                            <p:fltVal val="0.000000"/>
                                          </p:val>
                                        </p:tav>
                                      </p:tavLst>
                                    </p:anim>
                                    <p:set>
                                      <p:cBhvr>
                                        <p:cTn id="15" dur="1" fill="hold">
                                          <p:stCondLst>
                                            <p:cond delay="1999"/>
                                          </p:stCondLst>
                                        </p:cTn>
                                        <p:tgtEl>
                                          <p:spTgt spid="92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0" grpId="0" animBg="1"/>
      <p:bldP spid="923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6" name="Picture 2" descr="l-morningglory0003_k03sln"/>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1267" name="WordArt 3"/>
          <p:cNvSpPr>
            <a:spLocks noTextEdit="1"/>
          </p:cNvSpPr>
          <p:nvPr/>
        </p:nvSpPr>
        <p:spPr>
          <a:xfrm>
            <a:off x="3124200" y="533400"/>
            <a:ext cx="3581400" cy="1447800"/>
          </a:xfrm>
          <a:prstGeom prst="rect">
            <a:avLst/>
          </a:prstGeom>
        </p:spPr>
        <p:txBody>
          <a:bodyPr wrap="none" fromWordArt="1">
            <a:prstTxWarp prst="textFadeUp">
              <a:avLst>
                <a:gd name="adj" fmla="val 9991"/>
              </a:avLst>
            </a:prstTxWarp>
            <a:normAutofit/>
          </a:bodyPr>
          <a:p>
            <a:pPr algn="ctr"/>
            <a:r>
              <a:rPr lang="en-US" sz="3600" b="1">
                <a:ln w="12700" cap="flat" cmpd="sng">
                  <a:solidFill>
                    <a:srgbClr val="B2B2B2"/>
                  </a:solidFill>
                  <a:prstDash val="solid"/>
                  <a:headEnd type="none" w="med" len="med"/>
                  <a:tailEnd type="none" w="med" len="med"/>
                </a:ln>
                <a:solidFill>
                  <a:srgbClr val="FF0000"/>
                </a:solidFill>
                <a:effectLst>
                  <a:outerShdw dist="35921" dir="2699999" sy="50000" rotWithShape="0">
                    <a:srgbClr val="875B0D">
                      <a:alpha val="70000"/>
                    </a:srgbClr>
                  </a:outerShdw>
                </a:effectLst>
                <a:latin typeface="Times New Roman" panose="02020603050405020304" pitchFamily="18" charset="0"/>
                <a:ea typeface="Times New Roman" panose="02020603050405020304" pitchFamily="18" charset="0"/>
              </a:rPr>
              <a:t>Dặn dò: </a:t>
            </a:r>
            <a:endParaRPr lang="en-US" sz="3600" b="1">
              <a:ln w="12700" cap="flat" cmpd="sng">
                <a:solidFill>
                  <a:srgbClr val="B2B2B2"/>
                </a:solidFill>
                <a:prstDash val="solid"/>
                <a:headEnd type="none" w="med" len="med"/>
                <a:tailEnd type="none" w="med" len="med"/>
              </a:ln>
              <a:solidFill>
                <a:srgbClr val="FF0000"/>
              </a:solidFill>
              <a:effectLst>
                <a:outerShdw dist="35921" dir="2699999" sy="50000" rotWithShape="0">
                  <a:srgbClr val="875B0D">
                    <a:alpha val="70000"/>
                  </a:srgbClr>
                </a:outerShdw>
              </a:effectLst>
              <a:latin typeface="Times New Roman" panose="02020603050405020304" pitchFamily="18" charset="0"/>
              <a:ea typeface="Times New Roman" panose="02020603050405020304" pitchFamily="18" charset="0"/>
            </a:endParaRPr>
          </a:p>
        </p:txBody>
      </p:sp>
      <p:sp>
        <p:nvSpPr>
          <p:cNvPr id="16388" name="Text Box 4"/>
          <p:cNvSpPr txBox="1"/>
          <p:nvPr/>
        </p:nvSpPr>
        <p:spPr>
          <a:xfrm>
            <a:off x="1930400" y="2298700"/>
            <a:ext cx="8229600" cy="2530475"/>
          </a:xfrm>
          <a:prstGeom prst="rect">
            <a:avLst/>
          </a:prstGeom>
          <a:noFill/>
          <a:ln w="9525">
            <a:noFill/>
          </a:ln>
        </p:spPr>
        <p:txBody>
          <a:bodyPr>
            <a:spAutoFit/>
          </a:bodyPr>
          <a:p>
            <a:pPr eaLnBrk="1" hangingPunct="1">
              <a:spcBef>
                <a:spcPct val="50000"/>
              </a:spcBef>
              <a:buBlip>
                <a:blip r:embed="rId2"/>
              </a:buBlip>
            </a:pPr>
            <a:r>
              <a:rPr lang="en-US" altLang="en-US" sz="4000" b="1" dirty="0">
                <a:solidFill>
                  <a:srgbClr val="0000FF"/>
                </a:solidFill>
                <a:latin typeface="Times New Roman" panose="02020603050405020304" pitchFamily="18" charset="0"/>
              </a:rPr>
              <a:t> Hoàn thành các bài tập </a:t>
            </a:r>
            <a:endParaRPr lang="en-US" altLang="en-US" sz="4000" b="1" dirty="0">
              <a:solidFill>
                <a:srgbClr val="0000FF"/>
              </a:solidFill>
              <a:latin typeface="Times New Roman" panose="02020603050405020304" pitchFamily="18" charset="0"/>
            </a:endParaRPr>
          </a:p>
          <a:p>
            <a:pPr eaLnBrk="1" hangingPunct="1">
              <a:spcBef>
                <a:spcPct val="50000"/>
              </a:spcBef>
              <a:buNone/>
            </a:pPr>
            <a:r>
              <a:rPr lang="en-US" altLang="en-US" sz="4000" b="1" dirty="0">
                <a:solidFill>
                  <a:srgbClr val="0000FF"/>
                </a:solidFill>
                <a:latin typeface="Times New Roman" panose="02020603050405020304" pitchFamily="18" charset="0"/>
              </a:rPr>
              <a:t>hướng dẫn luyện tập thêm.</a:t>
            </a:r>
            <a:endParaRPr lang="en-US" altLang="en-US" sz="4000" b="1" dirty="0">
              <a:solidFill>
                <a:srgbClr val="0000FF"/>
              </a:solidFill>
              <a:latin typeface="Times New Roman" panose="02020603050405020304" pitchFamily="18" charset="0"/>
            </a:endParaRPr>
          </a:p>
          <a:p>
            <a:pPr eaLnBrk="1" hangingPunct="1">
              <a:spcBef>
                <a:spcPct val="50000"/>
              </a:spcBef>
              <a:buBlip>
                <a:blip r:embed="rId2"/>
              </a:buBlip>
            </a:pPr>
            <a:r>
              <a:rPr lang="en-US" altLang="en-US" sz="4000" b="1" dirty="0">
                <a:solidFill>
                  <a:srgbClr val="0000FF"/>
                </a:solidFill>
                <a:latin typeface="Times New Roman" panose="02020603050405020304" pitchFamily="18" charset="0"/>
              </a:rPr>
              <a:t> Chuẩn bị bài </a:t>
            </a:r>
            <a:r>
              <a:rPr lang="en-US" altLang="en-US" sz="4000" b="1" i="1" dirty="0">
                <a:solidFill>
                  <a:srgbClr val="339933"/>
                </a:solidFill>
                <a:latin typeface="Times New Roman" panose="02020603050405020304" pitchFamily="18" charset="0"/>
              </a:rPr>
              <a:t>Luyện tập.</a:t>
            </a:r>
            <a:endParaRPr lang="en-US" altLang="en-US" sz="4000" b="1" i="1" dirty="0">
              <a:solidFill>
                <a:srgbClr val="339933"/>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6388"/>
                                        </p:tgtEl>
                                        <p:attrNameLst>
                                          <p:attrName>style.visibility</p:attrName>
                                        </p:attrNameLst>
                                      </p:cBhvr>
                                      <p:to>
                                        <p:strVal val="visible"/>
                                      </p:to>
                                    </p:set>
                                    <p:anim calcmode="lin" valueType="num">
                                      <p:cBhvr>
                                        <p:cTn id="7" dur="500" fill="hold"/>
                                        <p:tgtEl>
                                          <p:spTgt spid="1638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388"/>
                                        </p:tgtEl>
                                        <p:attrNameLst>
                                          <p:attrName>ppt_y</p:attrName>
                                        </p:attrNameLst>
                                      </p:cBhvr>
                                      <p:tavLst>
                                        <p:tav tm="0">
                                          <p:val>
                                            <p:strVal val="#ppt_y"/>
                                          </p:val>
                                        </p:tav>
                                        <p:tav tm="100000">
                                          <p:val>
                                            <p:strVal val="#ppt_y"/>
                                          </p:val>
                                        </p:tav>
                                      </p:tavLst>
                                    </p:anim>
                                    <p:anim calcmode="lin" valueType="num">
                                      <p:cBhvr>
                                        <p:cTn id="9" dur="500" fill="hold"/>
                                        <p:tgtEl>
                                          <p:spTgt spid="1638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38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3108</Words>
  <Application>WPS Presentation</Application>
  <PresentationFormat/>
  <Paragraphs>269</Paragraphs>
  <Slides>9</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SimSun</vt:lpstr>
      <vt:lpstr>Wingdings</vt:lpstr>
      <vt:lpstr>Tahoma</vt:lpstr>
      <vt:lpstr>Calibri</vt:lpstr>
      <vt:lpstr>.VnTime</vt:lpstr>
      <vt:lpstr>Segoe Print</vt:lpstr>
      <vt:lpstr>Times New Roman</vt:lpstr>
      <vt:lpstr>.VnArial</vt:lpstr>
      <vt:lpstr>Microsoft YaHei</vt:lpstr>
      <vt:lpstr>Arial Unicode MS</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dell</cp:lastModifiedBy>
  <cp:revision>2</cp:revision>
  <dcterms:created xsi:type="dcterms:W3CDTF">2001-01-02T05:57:32Z</dcterms:created>
  <dcterms:modified xsi:type="dcterms:W3CDTF">2021-10-24T04:10:22Z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B06DD9165BE14A9C851EBA884D4CA666</vt:lpwstr>
  </property>
  <property fmtid="{D5CDD505-2E9C-101B-9397-08002B2CF9AE}" pid="3" name="KSOProductBuildVer">
    <vt:lpwstr>1033-11.2.0.10323</vt:lpwstr>
  </property>
</Properties>
</file>